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4"/>
  </p:notesMasterIdLst>
  <p:handoutMasterIdLst>
    <p:handoutMasterId r:id="rId55"/>
  </p:handoutMasterIdLst>
  <p:sldIdLst>
    <p:sldId id="375" r:id="rId5"/>
    <p:sldId id="518" r:id="rId6"/>
    <p:sldId id="259" r:id="rId7"/>
    <p:sldId id="376" r:id="rId8"/>
    <p:sldId id="261" r:id="rId9"/>
    <p:sldId id="262" r:id="rId10"/>
    <p:sldId id="377" r:id="rId11"/>
    <p:sldId id="514" r:id="rId12"/>
    <p:sldId id="467" r:id="rId13"/>
    <p:sldId id="508" r:id="rId14"/>
    <p:sldId id="468" r:id="rId15"/>
    <p:sldId id="411" r:id="rId16"/>
    <p:sldId id="469" r:id="rId17"/>
    <p:sldId id="408" r:id="rId18"/>
    <p:sldId id="480" r:id="rId19"/>
    <p:sldId id="326" r:id="rId20"/>
    <p:sldId id="471" r:id="rId21"/>
    <p:sldId id="472" r:id="rId22"/>
    <p:sldId id="474" r:id="rId23"/>
    <p:sldId id="475" r:id="rId24"/>
    <p:sldId id="517" r:id="rId25"/>
    <p:sldId id="473" r:id="rId26"/>
    <p:sldId id="476" r:id="rId27"/>
    <p:sldId id="512" r:id="rId28"/>
    <p:sldId id="513" r:id="rId29"/>
    <p:sldId id="494" r:id="rId30"/>
    <p:sldId id="278" r:id="rId31"/>
    <p:sldId id="279" r:id="rId32"/>
    <p:sldId id="280" r:id="rId33"/>
    <p:sldId id="516" r:id="rId34"/>
    <p:sldId id="520" r:id="rId35"/>
    <p:sldId id="290" r:id="rId36"/>
    <p:sldId id="509" r:id="rId37"/>
    <p:sldId id="484" r:id="rId38"/>
    <p:sldId id="490" r:id="rId39"/>
    <p:sldId id="521" r:id="rId40"/>
    <p:sldId id="487" r:id="rId41"/>
    <p:sldId id="486" r:id="rId42"/>
    <p:sldId id="502" r:id="rId43"/>
    <p:sldId id="501" r:id="rId44"/>
    <p:sldId id="498" r:id="rId45"/>
    <p:sldId id="496" r:id="rId46"/>
    <p:sldId id="492" r:id="rId47"/>
    <p:sldId id="499" r:id="rId48"/>
    <p:sldId id="500" r:id="rId49"/>
    <p:sldId id="497" r:id="rId50"/>
    <p:sldId id="522" r:id="rId51"/>
    <p:sldId id="493" r:id="rId52"/>
    <p:sldId id="506" r:id="rId53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1D7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06C6FF-54C6-4ACC-B20D-788FE2B6D633}" v="1" dt="2023-01-10T12:48:59.827"/>
    <p1510:client id="{107EC278-5982-4679-9289-BCE28D15C73E}" v="18" dt="2023-01-10T11:58:30.113"/>
    <p1510:client id="{1DF1CAE2-5711-4E9E-A8AF-3157E75315F7}" v="1" dt="2023-01-10T12:13:16.777"/>
    <p1510:client id="{1F4A95EE-685C-03D9-2B18-0CBBDA166643}" v="2" dt="2023-01-10T13:52:54.543"/>
    <p1510:client id="{29E1A248-C1DA-4A81-B805-B6C928FA7CBC}" v="5" dt="2023-01-10T09:50:28.525"/>
    <p1510:client id="{2B0E5C18-3638-453F-8AD1-D50555039D89}" v="22" dt="2023-01-10T12:12:42.829"/>
    <p1510:client id="{45767829-9A42-C97F-9168-B92D989995C5}" v="14" dt="2023-01-10T14:00:11.874"/>
    <p1510:client id="{8BF6CAD0-459E-463B-2A62-B4CBBCF76309}" v="6" dt="2023-01-10T12:35:05.728"/>
    <p1510:client id="{9480C5F6-9060-40F9-8B10-40C3CC3301F3}" v="102" dt="2023-01-10T12:04:32.578"/>
    <p1510:client id="{94E6F8F4-7208-4469-A268-159F80889B2C}" v="72" dt="2023-01-10T10:37:12.244"/>
    <p1510:client id="{E355B6B7-093F-4780-96AC-EB74C904944B}" v="40" dt="2023-01-10T11:29:57.1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iddels stil 3 – uthevin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ys stil 2 – uthev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iddels stil 1 – uthev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iddels stil 1 – uthev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iddels stil 1 – uthevin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r Thomas Sandnes" userId="S::is955@kirken.no::7b8f4232-53e2-44fe-bee4-92e77710a901" providerId="AD" clId="Web-{45767829-9A42-C97F-9168-B92D989995C5}"/>
    <pc:docChg chg="modSld">
      <pc:chgData name="Ivar Thomas Sandnes" userId="S::is955@kirken.no::7b8f4232-53e2-44fe-bee4-92e77710a901" providerId="AD" clId="Web-{45767829-9A42-C97F-9168-B92D989995C5}" dt="2023-01-10T14:00:11.874" v="13" actId="20577"/>
      <pc:docMkLst>
        <pc:docMk/>
      </pc:docMkLst>
      <pc:sldChg chg="modSp">
        <pc:chgData name="Ivar Thomas Sandnes" userId="S::is955@kirken.no::7b8f4232-53e2-44fe-bee4-92e77710a901" providerId="AD" clId="Web-{45767829-9A42-C97F-9168-B92D989995C5}" dt="2023-01-10T14:00:11.874" v="13" actId="20577"/>
        <pc:sldMkLst>
          <pc:docMk/>
          <pc:sldMk cId="4197647856" sldId="493"/>
        </pc:sldMkLst>
        <pc:spChg chg="mod">
          <ac:chgData name="Ivar Thomas Sandnes" userId="S::is955@kirken.no::7b8f4232-53e2-44fe-bee4-92e77710a901" providerId="AD" clId="Web-{45767829-9A42-C97F-9168-B92D989995C5}" dt="2023-01-10T14:00:11.874" v="13" actId="20577"/>
          <ac:spMkLst>
            <pc:docMk/>
            <pc:sldMk cId="4197647856" sldId="493"/>
            <ac:spMk id="3" creationId="{A3D97907-4127-41F4-B3B0-BC7C1D08E4C2}"/>
          </ac:spMkLst>
        </pc:spChg>
      </pc:sldChg>
    </pc:docChg>
  </pc:docChgLst>
  <pc:docChgLst>
    <pc:chgData name="Ivar Thomas Sandnes" userId="7b8f4232-53e2-44fe-bee4-92e77710a901" providerId="ADAL" clId="{0D06C6FF-54C6-4ACC-B20D-788FE2B6D633}"/>
    <pc:docChg chg="undo redo custSel modSld">
      <pc:chgData name="Ivar Thomas Sandnes" userId="7b8f4232-53e2-44fe-bee4-92e77710a901" providerId="ADAL" clId="{0D06C6FF-54C6-4ACC-B20D-788FE2B6D633}" dt="2023-01-10T12:52:49.607" v="38" actId="20577"/>
      <pc:docMkLst>
        <pc:docMk/>
      </pc:docMkLst>
      <pc:sldChg chg="addSp delSp modSp mod">
        <pc:chgData name="Ivar Thomas Sandnes" userId="7b8f4232-53e2-44fe-bee4-92e77710a901" providerId="ADAL" clId="{0D06C6FF-54C6-4ACC-B20D-788FE2B6D633}" dt="2023-01-10T12:52:49.607" v="38" actId="20577"/>
        <pc:sldMkLst>
          <pc:docMk/>
          <pc:sldMk cId="4197647856" sldId="493"/>
        </pc:sldMkLst>
        <pc:spChg chg="mod">
          <ac:chgData name="Ivar Thomas Sandnes" userId="7b8f4232-53e2-44fe-bee4-92e77710a901" providerId="ADAL" clId="{0D06C6FF-54C6-4ACC-B20D-788FE2B6D633}" dt="2023-01-10T12:52:49.607" v="38" actId="20577"/>
          <ac:spMkLst>
            <pc:docMk/>
            <pc:sldMk cId="4197647856" sldId="493"/>
            <ac:spMk id="3" creationId="{A3D97907-4127-41F4-B3B0-BC7C1D08E4C2}"/>
          </ac:spMkLst>
        </pc:spChg>
        <pc:spChg chg="del mod">
          <ac:chgData name="Ivar Thomas Sandnes" userId="7b8f4232-53e2-44fe-bee4-92e77710a901" providerId="ADAL" clId="{0D06C6FF-54C6-4ACC-B20D-788FE2B6D633}" dt="2023-01-10T12:47:44.927" v="12" actId="478"/>
          <ac:spMkLst>
            <pc:docMk/>
            <pc:sldMk cId="4197647856" sldId="493"/>
            <ac:spMk id="6" creationId="{095E1713-11D8-F09C-ADE6-482E51F91E39}"/>
          </ac:spMkLst>
        </pc:spChg>
        <pc:spChg chg="mod">
          <ac:chgData name="Ivar Thomas Sandnes" userId="7b8f4232-53e2-44fe-bee4-92e77710a901" providerId="ADAL" clId="{0D06C6FF-54C6-4ACC-B20D-788FE2B6D633}" dt="2023-01-10T12:52:36.525" v="37" actId="1076"/>
          <ac:spMkLst>
            <pc:docMk/>
            <pc:sldMk cId="4197647856" sldId="493"/>
            <ac:spMk id="8" creationId="{1BA9B094-D9F8-1EE2-9C10-520159A9A741}"/>
          </ac:spMkLst>
        </pc:spChg>
        <pc:spChg chg="mod">
          <ac:chgData name="Ivar Thomas Sandnes" userId="7b8f4232-53e2-44fe-bee4-92e77710a901" providerId="ADAL" clId="{0D06C6FF-54C6-4ACC-B20D-788FE2B6D633}" dt="2023-01-10T12:52:28.484" v="36" actId="207"/>
          <ac:spMkLst>
            <pc:docMk/>
            <pc:sldMk cId="4197647856" sldId="493"/>
            <ac:spMk id="9" creationId="{FCCC37BD-9792-6C4D-6B85-093372B4A4C0}"/>
          </ac:spMkLst>
        </pc:spChg>
        <pc:spChg chg="add del mod">
          <ac:chgData name="Ivar Thomas Sandnes" userId="7b8f4232-53e2-44fe-bee4-92e77710a901" providerId="ADAL" clId="{0D06C6FF-54C6-4ACC-B20D-788FE2B6D633}" dt="2023-01-10T12:50:42.230" v="28" actId="478"/>
          <ac:spMkLst>
            <pc:docMk/>
            <pc:sldMk cId="4197647856" sldId="493"/>
            <ac:spMk id="14" creationId="{4630C2CE-3404-4F34-8575-0075C2F0A65C}"/>
          </ac:spMkLst>
        </pc:spChg>
        <pc:picChg chg="mod">
          <ac:chgData name="Ivar Thomas Sandnes" userId="7b8f4232-53e2-44fe-bee4-92e77710a901" providerId="ADAL" clId="{0D06C6FF-54C6-4ACC-B20D-788FE2B6D633}" dt="2023-01-10T12:50:49.382" v="29" actId="1076"/>
          <ac:picMkLst>
            <pc:docMk/>
            <pc:sldMk cId="4197647856" sldId="493"/>
            <ac:picMk id="7" creationId="{196E3DAA-3E6F-2AC5-6CFF-F1021E5D84CB}"/>
          </ac:picMkLst>
        </pc:picChg>
        <pc:picChg chg="mod">
          <ac:chgData name="Ivar Thomas Sandnes" userId="7b8f4232-53e2-44fe-bee4-92e77710a901" providerId="ADAL" clId="{0D06C6FF-54C6-4ACC-B20D-788FE2B6D633}" dt="2023-01-10T12:51:55.374" v="33" actId="1076"/>
          <ac:picMkLst>
            <pc:docMk/>
            <pc:sldMk cId="4197647856" sldId="493"/>
            <ac:picMk id="13" creationId="{28EE21EF-AAB3-5628-E490-CDC9D3A31AA8}"/>
          </ac:picMkLst>
        </pc:picChg>
      </pc:sldChg>
    </pc:docChg>
  </pc:docChgLst>
  <pc:docChgLst>
    <pc:chgData name="Ivar Thomas Sandnes" userId="S::is955@kirken.no::7b8f4232-53e2-44fe-bee4-92e77710a901" providerId="AD" clId="Web-{1F4A95EE-685C-03D9-2B18-0CBBDA166643}"/>
    <pc:docChg chg="modSld">
      <pc:chgData name="Ivar Thomas Sandnes" userId="S::is955@kirken.no::7b8f4232-53e2-44fe-bee4-92e77710a901" providerId="AD" clId="Web-{1F4A95EE-685C-03D9-2B18-0CBBDA166643}" dt="2023-01-10T13:52:54.543" v="1" actId="1076"/>
      <pc:docMkLst>
        <pc:docMk/>
      </pc:docMkLst>
      <pc:sldChg chg="modSp">
        <pc:chgData name="Ivar Thomas Sandnes" userId="S::is955@kirken.no::7b8f4232-53e2-44fe-bee4-92e77710a901" providerId="AD" clId="Web-{1F4A95EE-685C-03D9-2B18-0CBBDA166643}" dt="2023-01-10T13:52:54.543" v="1" actId="1076"/>
        <pc:sldMkLst>
          <pc:docMk/>
          <pc:sldMk cId="1176657125" sldId="375"/>
        </pc:sldMkLst>
        <pc:picChg chg="mod">
          <ac:chgData name="Ivar Thomas Sandnes" userId="S::is955@kirken.no::7b8f4232-53e2-44fe-bee4-92e77710a901" providerId="AD" clId="Web-{1F4A95EE-685C-03D9-2B18-0CBBDA166643}" dt="2023-01-10T13:52:54.543" v="1" actId="1076"/>
          <ac:picMkLst>
            <pc:docMk/>
            <pc:sldMk cId="1176657125" sldId="375"/>
            <ac:picMk id="3" creationId="{ECB190E7-0ADD-4A1D-95DD-66A284E6617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16A74F-D56B-4B6F-8BEA-75328D2CB1E7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677BBF0-5C4F-4E5D-A5F9-9BBD74D28F0B}">
      <dgm:prSet/>
      <dgm:spPr/>
      <dgm:t>
        <a:bodyPr/>
        <a:lstStyle/>
        <a:p>
          <a:r>
            <a:rPr lang="nn-NO"/>
            <a:t>Arbeidsgjevar for prestar og bispedømmeadministrasjonen</a:t>
          </a:r>
          <a:endParaRPr lang="en-US"/>
        </a:p>
      </dgm:t>
    </dgm:pt>
    <dgm:pt modelId="{F93C06F9-B5AC-417A-8479-56F1BF9619B6}" type="parTrans" cxnId="{0E8A08EA-7A9C-4B7D-8C14-9C518586A701}">
      <dgm:prSet/>
      <dgm:spPr/>
      <dgm:t>
        <a:bodyPr/>
        <a:lstStyle/>
        <a:p>
          <a:endParaRPr lang="en-US"/>
        </a:p>
      </dgm:t>
    </dgm:pt>
    <dgm:pt modelId="{03440553-1A72-4FD1-8D2F-B337BEF19372}" type="sibTrans" cxnId="{0E8A08EA-7A9C-4B7D-8C14-9C518586A701}">
      <dgm:prSet/>
      <dgm:spPr/>
      <dgm:t>
        <a:bodyPr/>
        <a:lstStyle/>
        <a:p>
          <a:endParaRPr lang="en-US"/>
        </a:p>
      </dgm:t>
    </dgm:pt>
    <dgm:pt modelId="{CD00EB50-CBF9-47AF-B665-9426ED9794F6}">
      <dgm:prSet/>
      <dgm:spPr/>
      <dgm:t>
        <a:bodyPr/>
        <a:lstStyle/>
        <a:p>
          <a:r>
            <a:rPr lang="nn-NO"/>
            <a:t>Tilsetjing av prestar og prostar</a:t>
          </a:r>
          <a:endParaRPr lang="en-US"/>
        </a:p>
      </dgm:t>
    </dgm:pt>
    <dgm:pt modelId="{B9B3CC0A-2DA4-4BA4-A29D-1CCB6CB1783B}" type="parTrans" cxnId="{923D60F8-54F0-431A-BE75-1585B9D9B581}">
      <dgm:prSet/>
      <dgm:spPr/>
      <dgm:t>
        <a:bodyPr/>
        <a:lstStyle/>
        <a:p>
          <a:endParaRPr lang="en-US"/>
        </a:p>
      </dgm:t>
    </dgm:pt>
    <dgm:pt modelId="{1EACA726-0F57-42B0-AA44-E6459C9B2FA0}" type="sibTrans" cxnId="{923D60F8-54F0-431A-BE75-1585B9D9B581}">
      <dgm:prSet/>
      <dgm:spPr/>
      <dgm:t>
        <a:bodyPr/>
        <a:lstStyle/>
        <a:p>
          <a:endParaRPr lang="en-US"/>
        </a:p>
      </dgm:t>
    </dgm:pt>
    <dgm:pt modelId="{E2B9A899-6B17-429A-93FB-F16C815DE873}">
      <dgm:prSet/>
      <dgm:spPr/>
      <dgm:t>
        <a:bodyPr/>
        <a:lstStyle/>
        <a:p>
          <a:r>
            <a:rPr lang="nn-NO"/>
            <a:t>Fordeler presteressursar mellom sokna</a:t>
          </a:r>
          <a:endParaRPr lang="en-US"/>
        </a:p>
      </dgm:t>
    </dgm:pt>
    <dgm:pt modelId="{25147856-E039-41CD-9CE7-9BF2EE6C9FF1}" type="parTrans" cxnId="{C03E7266-768F-483C-B1CE-09950C2FC175}">
      <dgm:prSet/>
      <dgm:spPr/>
      <dgm:t>
        <a:bodyPr/>
        <a:lstStyle/>
        <a:p>
          <a:endParaRPr lang="en-US"/>
        </a:p>
      </dgm:t>
    </dgm:pt>
    <dgm:pt modelId="{50D2605F-0146-4471-BEE0-8273500AE8C5}" type="sibTrans" cxnId="{C03E7266-768F-483C-B1CE-09950C2FC175}">
      <dgm:prSet/>
      <dgm:spPr/>
      <dgm:t>
        <a:bodyPr/>
        <a:lstStyle/>
        <a:p>
          <a:endParaRPr lang="en-US"/>
        </a:p>
      </dgm:t>
    </dgm:pt>
    <dgm:pt modelId="{2FD89C7C-3B00-4C80-A9A1-D8B04D018375}">
      <dgm:prSet/>
      <dgm:spPr/>
      <dgm:t>
        <a:bodyPr/>
        <a:lstStyle/>
        <a:p>
          <a:r>
            <a:rPr lang="nn-NO"/>
            <a:t>Styrer bispedømmet sin økonomi</a:t>
          </a:r>
          <a:endParaRPr lang="en-US"/>
        </a:p>
      </dgm:t>
    </dgm:pt>
    <dgm:pt modelId="{4E9393C6-F1AD-4AF6-AB1F-7500395B95C5}" type="parTrans" cxnId="{F492C246-B69A-4BA5-8F9A-34A3484537A8}">
      <dgm:prSet/>
      <dgm:spPr/>
      <dgm:t>
        <a:bodyPr/>
        <a:lstStyle/>
        <a:p>
          <a:endParaRPr lang="en-US"/>
        </a:p>
      </dgm:t>
    </dgm:pt>
    <dgm:pt modelId="{244CD5B2-B7FB-43AA-9C14-9EE1F2484470}" type="sibTrans" cxnId="{F492C246-B69A-4BA5-8F9A-34A3484537A8}">
      <dgm:prSet/>
      <dgm:spPr/>
      <dgm:t>
        <a:bodyPr/>
        <a:lstStyle/>
        <a:p>
          <a:endParaRPr lang="en-US"/>
        </a:p>
      </dgm:t>
    </dgm:pt>
    <dgm:pt modelId="{8CAF47F0-7934-4948-9AAF-A509585B8314}">
      <dgm:prSet phldr="0"/>
      <dgm:spPr/>
      <dgm:t>
        <a:bodyPr/>
        <a:lstStyle/>
        <a:p>
          <a:pPr rtl="0"/>
          <a:r>
            <a:rPr lang="nn-NO">
              <a:latin typeface="Arial" panose="020B0604020202020204"/>
            </a:rPr>
            <a:t>Ulike høyringar</a:t>
          </a:r>
          <a:endParaRPr lang="nn-NO"/>
        </a:p>
      </dgm:t>
    </dgm:pt>
    <dgm:pt modelId="{6B21DA1C-4B39-492F-83E4-97A7CE7AF0B4}" type="parTrans" cxnId="{CDF14BFE-2F4D-476A-B313-89DAF2F3E716}">
      <dgm:prSet/>
      <dgm:spPr/>
      <dgm:t>
        <a:bodyPr/>
        <a:lstStyle/>
        <a:p>
          <a:endParaRPr lang="en-US"/>
        </a:p>
      </dgm:t>
    </dgm:pt>
    <dgm:pt modelId="{60D1742B-BDC9-4163-A441-E14A326724B0}" type="sibTrans" cxnId="{CDF14BFE-2F4D-476A-B313-89DAF2F3E716}">
      <dgm:prSet/>
      <dgm:spPr/>
      <dgm:t>
        <a:bodyPr/>
        <a:lstStyle/>
        <a:p>
          <a:endParaRPr lang="en-US"/>
        </a:p>
      </dgm:t>
    </dgm:pt>
    <dgm:pt modelId="{488D866C-EFA4-4199-B81E-998ABF7DDB19}">
      <dgm:prSet/>
      <dgm:spPr/>
      <dgm:t>
        <a:bodyPr/>
        <a:lstStyle/>
        <a:p>
          <a:r>
            <a:rPr lang="nn-NO"/>
            <a:t>Forvaltar </a:t>
          </a:r>
          <a:r>
            <a:rPr lang="nn-NO" err="1"/>
            <a:t>trusopplæringa</a:t>
          </a:r>
          <a:r>
            <a:rPr lang="nn-NO"/>
            <a:t> – godkjenning og inspirasjon</a:t>
          </a:r>
          <a:endParaRPr lang="en-US"/>
        </a:p>
      </dgm:t>
    </dgm:pt>
    <dgm:pt modelId="{0B301EB8-4781-44DC-A173-BB2D82D93A91}" type="parTrans" cxnId="{64C9F521-BB99-4B63-A4B7-0559D2C17CA8}">
      <dgm:prSet/>
      <dgm:spPr/>
      <dgm:t>
        <a:bodyPr/>
        <a:lstStyle/>
        <a:p>
          <a:endParaRPr lang="en-US"/>
        </a:p>
      </dgm:t>
    </dgm:pt>
    <dgm:pt modelId="{8BF15983-09E8-4F84-84C9-3D2E0E08C7C6}" type="sibTrans" cxnId="{64C9F521-BB99-4B63-A4B7-0559D2C17CA8}">
      <dgm:prSet/>
      <dgm:spPr/>
      <dgm:t>
        <a:bodyPr/>
        <a:lstStyle/>
        <a:p>
          <a:endParaRPr lang="en-US"/>
        </a:p>
      </dgm:t>
    </dgm:pt>
    <dgm:pt modelId="{9B796399-3EF9-4DE2-A4A3-D3EF4F9B4A5B}">
      <dgm:prSet/>
      <dgm:spPr/>
      <dgm:t>
        <a:bodyPr/>
        <a:lstStyle/>
        <a:p>
          <a:r>
            <a:rPr lang="nn-NO"/>
            <a:t>Leier regionale fellestiltak</a:t>
          </a:r>
          <a:endParaRPr lang="en-US"/>
        </a:p>
      </dgm:t>
    </dgm:pt>
    <dgm:pt modelId="{4441AD69-83B6-4BF2-B6C2-DDF3A6F728B6}" type="parTrans" cxnId="{DFDC34A7-CA2E-4D57-A066-943EDF92595D}">
      <dgm:prSet/>
      <dgm:spPr/>
      <dgm:t>
        <a:bodyPr/>
        <a:lstStyle/>
        <a:p>
          <a:endParaRPr lang="en-US"/>
        </a:p>
      </dgm:t>
    </dgm:pt>
    <dgm:pt modelId="{0710EA16-C1A0-4495-8D2E-C595F211AD98}" type="sibTrans" cxnId="{DFDC34A7-CA2E-4D57-A066-943EDF92595D}">
      <dgm:prSet/>
      <dgm:spPr/>
      <dgm:t>
        <a:bodyPr/>
        <a:lstStyle/>
        <a:p>
          <a:endParaRPr lang="en-US"/>
        </a:p>
      </dgm:t>
    </dgm:pt>
    <dgm:pt modelId="{55C1EF63-1A54-4A60-A146-385BE119C66A}">
      <dgm:prSet/>
      <dgm:spPr/>
      <dgm:t>
        <a:bodyPr/>
        <a:lstStyle/>
        <a:p>
          <a:r>
            <a:rPr lang="nn-NO"/>
            <a:t>Gjev fagleg støtte og rettleiing til sokna</a:t>
          </a:r>
          <a:endParaRPr lang="en-US"/>
        </a:p>
      </dgm:t>
    </dgm:pt>
    <dgm:pt modelId="{2811D189-5CE1-49FE-9057-E4B22BB49D26}" type="parTrans" cxnId="{1F89E205-B971-4BEA-9C92-2FDB43FC32C9}">
      <dgm:prSet/>
      <dgm:spPr/>
      <dgm:t>
        <a:bodyPr/>
        <a:lstStyle/>
        <a:p>
          <a:endParaRPr lang="en-US"/>
        </a:p>
      </dgm:t>
    </dgm:pt>
    <dgm:pt modelId="{44953AD8-B6BB-45E6-853D-19D39BBB1F2D}" type="sibTrans" cxnId="{1F89E205-B971-4BEA-9C92-2FDB43FC32C9}">
      <dgm:prSet/>
      <dgm:spPr/>
      <dgm:t>
        <a:bodyPr/>
        <a:lstStyle/>
        <a:p>
          <a:endParaRPr lang="en-US"/>
        </a:p>
      </dgm:t>
    </dgm:pt>
    <dgm:pt modelId="{CB1CCBD3-E941-4DDA-A682-DBCE03C8F35B}">
      <dgm:prSet/>
      <dgm:spPr/>
      <dgm:t>
        <a:bodyPr/>
        <a:lstStyle/>
        <a:p>
          <a:r>
            <a:rPr lang="nn-NO"/>
            <a:t>Bindeledd mellom nasjonale og lokale kyrkjelege organ.</a:t>
          </a:r>
          <a:endParaRPr lang="en-US"/>
        </a:p>
      </dgm:t>
    </dgm:pt>
    <dgm:pt modelId="{6A88F6E4-6EB0-4F22-A152-CD83CBD49EED}" type="parTrans" cxnId="{9A987419-D6C9-4695-A552-59541B29206D}">
      <dgm:prSet/>
      <dgm:spPr/>
      <dgm:t>
        <a:bodyPr/>
        <a:lstStyle/>
        <a:p>
          <a:endParaRPr lang="en-US"/>
        </a:p>
      </dgm:t>
    </dgm:pt>
    <dgm:pt modelId="{342D823A-A5C0-40DE-BA25-A62832758163}" type="sibTrans" cxnId="{9A987419-D6C9-4695-A552-59541B29206D}">
      <dgm:prSet/>
      <dgm:spPr/>
      <dgm:t>
        <a:bodyPr/>
        <a:lstStyle/>
        <a:p>
          <a:endParaRPr lang="en-US"/>
        </a:p>
      </dgm:t>
    </dgm:pt>
    <dgm:pt modelId="{60A3EE5C-9178-4A11-A865-FD634F77B55A}">
      <dgm:prSet/>
      <dgm:spPr/>
      <dgm:t>
        <a:bodyPr/>
        <a:lstStyle/>
        <a:p>
          <a:r>
            <a:rPr lang="nn-NO"/>
            <a:t>Samanslåing/regulering av sokn.</a:t>
          </a:r>
          <a:endParaRPr lang="en-US"/>
        </a:p>
      </dgm:t>
    </dgm:pt>
    <dgm:pt modelId="{77C190F7-4844-4D79-A24A-ECB73694C676}" type="parTrans" cxnId="{A50E3DF9-0566-406A-BAF9-034D5BB94C0B}">
      <dgm:prSet/>
      <dgm:spPr/>
      <dgm:t>
        <a:bodyPr/>
        <a:lstStyle/>
        <a:p>
          <a:endParaRPr lang="en-US"/>
        </a:p>
      </dgm:t>
    </dgm:pt>
    <dgm:pt modelId="{1686B3E9-356D-4977-A3FE-4530B1A7C5CC}" type="sibTrans" cxnId="{A50E3DF9-0566-406A-BAF9-034D5BB94C0B}">
      <dgm:prSet/>
      <dgm:spPr/>
      <dgm:t>
        <a:bodyPr/>
        <a:lstStyle/>
        <a:p>
          <a:endParaRPr lang="en-US"/>
        </a:p>
      </dgm:t>
    </dgm:pt>
    <dgm:pt modelId="{D4727C40-FD36-4F4F-8EAB-594141374600}" type="pres">
      <dgm:prSet presAssocID="{9616A74F-D56B-4B6F-8BEA-75328D2CB1E7}" presName="diagram" presStyleCnt="0">
        <dgm:presLayoutVars>
          <dgm:dir/>
          <dgm:resizeHandles val="exact"/>
        </dgm:presLayoutVars>
      </dgm:prSet>
      <dgm:spPr/>
    </dgm:pt>
    <dgm:pt modelId="{959DCC24-F6A9-4DD2-A477-625E5794066B}" type="pres">
      <dgm:prSet presAssocID="{7677BBF0-5C4F-4E5D-A5F9-9BBD74D28F0B}" presName="node" presStyleLbl="node1" presStyleIdx="0" presStyleCnt="10">
        <dgm:presLayoutVars>
          <dgm:bulletEnabled val="1"/>
        </dgm:presLayoutVars>
      </dgm:prSet>
      <dgm:spPr/>
    </dgm:pt>
    <dgm:pt modelId="{C6CDE1BE-D44C-4F0F-AA33-C3FDB583C660}" type="pres">
      <dgm:prSet presAssocID="{03440553-1A72-4FD1-8D2F-B337BEF19372}" presName="sibTrans" presStyleCnt="0"/>
      <dgm:spPr/>
    </dgm:pt>
    <dgm:pt modelId="{0E4AA2B0-B062-4CC1-93F6-5821490AF661}" type="pres">
      <dgm:prSet presAssocID="{CD00EB50-CBF9-47AF-B665-9426ED9794F6}" presName="node" presStyleLbl="node1" presStyleIdx="1" presStyleCnt="10">
        <dgm:presLayoutVars>
          <dgm:bulletEnabled val="1"/>
        </dgm:presLayoutVars>
      </dgm:prSet>
      <dgm:spPr/>
    </dgm:pt>
    <dgm:pt modelId="{8FC26422-73CC-4436-AFB6-A138A7405FB2}" type="pres">
      <dgm:prSet presAssocID="{1EACA726-0F57-42B0-AA44-E6459C9B2FA0}" presName="sibTrans" presStyleCnt="0"/>
      <dgm:spPr/>
    </dgm:pt>
    <dgm:pt modelId="{D404203D-E7A2-4F48-BC06-809B5AD88F92}" type="pres">
      <dgm:prSet presAssocID="{E2B9A899-6B17-429A-93FB-F16C815DE873}" presName="node" presStyleLbl="node1" presStyleIdx="2" presStyleCnt="10">
        <dgm:presLayoutVars>
          <dgm:bulletEnabled val="1"/>
        </dgm:presLayoutVars>
      </dgm:prSet>
      <dgm:spPr/>
    </dgm:pt>
    <dgm:pt modelId="{597412AB-8BD7-43A6-AD95-25AF64C2FD4D}" type="pres">
      <dgm:prSet presAssocID="{50D2605F-0146-4471-BEE0-8273500AE8C5}" presName="sibTrans" presStyleCnt="0"/>
      <dgm:spPr/>
    </dgm:pt>
    <dgm:pt modelId="{CE44EC7F-6ED5-4B39-8A8D-E8EAC2582E2A}" type="pres">
      <dgm:prSet presAssocID="{2FD89C7C-3B00-4C80-A9A1-D8B04D018375}" presName="node" presStyleLbl="node1" presStyleIdx="3" presStyleCnt="10">
        <dgm:presLayoutVars>
          <dgm:bulletEnabled val="1"/>
        </dgm:presLayoutVars>
      </dgm:prSet>
      <dgm:spPr/>
    </dgm:pt>
    <dgm:pt modelId="{AB783D10-B069-428F-9EC8-7F27B32DAF52}" type="pres">
      <dgm:prSet presAssocID="{244CD5B2-B7FB-43AA-9C14-9EE1F2484470}" presName="sibTrans" presStyleCnt="0"/>
      <dgm:spPr/>
    </dgm:pt>
    <dgm:pt modelId="{339B269F-6504-4B53-80FC-5569734DD0E4}" type="pres">
      <dgm:prSet presAssocID="{8CAF47F0-7934-4948-9AAF-A509585B8314}" presName="node" presStyleLbl="node1" presStyleIdx="4" presStyleCnt="10">
        <dgm:presLayoutVars>
          <dgm:bulletEnabled val="1"/>
        </dgm:presLayoutVars>
      </dgm:prSet>
      <dgm:spPr/>
    </dgm:pt>
    <dgm:pt modelId="{DD8D915E-9633-408A-8870-3B0C01760123}" type="pres">
      <dgm:prSet presAssocID="{60D1742B-BDC9-4163-A441-E14A326724B0}" presName="sibTrans" presStyleCnt="0"/>
      <dgm:spPr/>
    </dgm:pt>
    <dgm:pt modelId="{BDD1DB50-C320-4FFB-8C84-498225E94FC9}" type="pres">
      <dgm:prSet presAssocID="{488D866C-EFA4-4199-B81E-998ABF7DDB19}" presName="node" presStyleLbl="node1" presStyleIdx="5" presStyleCnt="10">
        <dgm:presLayoutVars>
          <dgm:bulletEnabled val="1"/>
        </dgm:presLayoutVars>
      </dgm:prSet>
      <dgm:spPr/>
    </dgm:pt>
    <dgm:pt modelId="{855F136E-61BA-4646-B166-39ED64FA7F4A}" type="pres">
      <dgm:prSet presAssocID="{8BF15983-09E8-4F84-84C9-3D2E0E08C7C6}" presName="sibTrans" presStyleCnt="0"/>
      <dgm:spPr/>
    </dgm:pt>
    <dgm:pt modelId="{A0180604-011C-4BEB-86D1-62D7183A9DF4}" type="pres">
      <dgm:prSet presAssocID="{9B796399-3EF9-4DE2-A4A3-D3EF4F9B4A5B}" presName="node" presStyleLbl="node1" presStyleIdx="6" presStyleCnt="10">
        <dgm:presLayoutVars>
          <dgm:bulletEnabled val="1"/>
        </dgm:presLayoutVars>
      </dgm:prSet>
      <dgm:spPr/>
    </dgm:pt>
    <dgm:pt modelId="{36B1DF58-2C8B-4035-882F-6C9F6CE05E0D}" type="pres">
      <dgm:prSet presAssocID="{0710EA16-C1A0-4495-8D2E-C595F211AD98}" presName="sibTrans" presStyleCnt="0"/>
      <dgm:spPr/>
    </dgm:pt>
    <dgm:pt modelId="{433B5410-0930-4585-8DB9-C37D43C15005}" type="pres">
      <dgm:prSet presAssocID="{55C1EF63-1A54-4A60-A146-385BE119C66A}" presName="node" presStyleLbl="node1" presStyleIdx="7" presStyleCnt="10">
        <dgm:presLayoutVars>
          <dgm:bulletEnabled val="1"/>
        </dgm:presLayoutVars>
      </dgm:prSet>
      <dgm:spPr/>
    </dgm:pt>
    <dgm:pt modelId="{C8EE5E6B-C4B8-42D6-83C9-BCE8091F64E0}" type="pres">
      <dgm:prSet presAssocID="{44953AD8-B6BB-45E6-853D-19D39BBB1F2D}" presName="sibTrans" presStyleCnt="0"/>
      <dgm:spPr/>
    </dgm:pt>
    <dgm:pt modelId="{38977CFE-6BBC-4946-9597-A27836F759BF}" type="pres">
      <dgm:prSet presAssocID="{CB1CCBD3-E941-4DDA-A682-DBCE03C8F35B}" presName="node" presStyleLbl="node1" presStyleIdx="8" presStyleCnt="10">
        <dgm:presLayoutVars>
          <dgm:bulletEnabled val="1"/>
        </dgm:presLayoutVars>
      </dgm:prSet>
      <dgm:spPr/>
    </dgm:pt>
    <dgm:pt modelId="{5D7B887A-1EC6-4128-BA9D-24090871FEDF}" type="pres">
      <dgm:prSet presAssocID="{342D823A-A5C0-40DE-BA25-A62832758163}" presName="sibTrans" presStyleCnt="0"/>
      <dgm:spPr/>
    </dgm:pt>
    <dgm:pt modelId="{2695482A-4FE3-4B34-B6DE-0F9A68F23665}" type="pres">
      <dgm:prSet presAssocID="{60A3EE5C-9178-4A11-A865-FD634F77B55A}" presName="node" presStyleLbl="node1" presStyleIdx="9" presStyleCnt="10">
        <dgm:presLayoutVars>
          <dgm:bulletEnabled val="1"/>
        </dgm:presLayoutVars>
      </dgm:prSet>
      <dgm:spPr/>
    </dgm:pt>
  </dgm:ptLst>
  <dgm:cxnLst>
    <dgm:cxn modelId="{B79F1105-FA52-43CA-81E7-84AF206195F8}" type="presOf" srcId="{7677BBF0-5C4F-4E5D-A5F9-9BBD74D28F0B}" destId="{959DCC24-F6A9-4DD2-A477-625E5794066B}" srcOrd="0" destOrd="0" presId="urn:microsoft.com/office/officeart/2005/8/layout/default"/>
    <dgm:cxn modelId="{1F89E205-B971-4BEA-9C92-2FDB43FC32C9}" srcId="{9616A74F-D56B-4B6F-8BEA-75328D2CB1E7}" destId="{55C1EF63-1A54-4A60-A146-385BE119C66A}" srcOrd="7" destOrd="0" parTransId="{2811D189-5CE1-49FE-9057-E4B22BB49D26}" sibTransId="{44953AD8-B6BB-45E6-853D-19D39BBB1F2D}"/>
    <dgm:cxn modelId="{5368990E-8C73-47D8-A5B4-D80D03E9C624}" type="presOf" srcId="{CD00EB50-CBF9-47AF-B665-9426ED9794F6}" destId="{0E4AA2B0-B062-4CC1-93F6-5821490AF661}" srcOrd="0" destOrd="0" presId="urn:microsoft.com/office/officeart/2005/8/layout/default"/>
    <dgm:cxn modelId="{9A987419-D6C9-4695-A552-59541B29206D}" srcId="{9616A74F-D56B-4B6F-8BEA-75328D2CB1E7}" destId="{CB1CCBD3-E941-4DDA-A682-DBCE03C8F35B}" srcOrd="8" destOrd="0" parTransId="{6A88F6E4-6EB0-4F22-A152-CD83CBD49EED}" sibTransId="{342D823A-A5C0-40DE-BA25-A62832758163}"/>
    <dgm:cxn modelId="{484A931A-679D-4325-A0CD-2CB08FC4BA46}" type="presOf" srcId="{E2B9A899-6B17-429A-93FB-F16C815DE873}" destId="{D404203D-E7A2-4F48-BC06-809B5AD88F92}" srcOrd="0" destOrd="0" presId="urn:microsoft.com/office/officeart/2005/8/layout/default"/>
    <dgm:cxn modelId="{EBBB291C-24C8-443D-852D-0474E860F8D1}" type="presOf" srcId="{8CAF47F0-7934-4948-9AAF-A509585B8314}" destId="{339B269F-6504-4B53-80FC-5569734DD0E4}" srcOrd="0" destOrd="0" presId="urn:microsoft.com/office/officeart/2005/8/layout/default"/>
    <dgm:cxn modelId="{64C9F521-BB99-4B63-A4B7-0559D2C17CA8}" srcId="{9616A74F-D56B-4B6F-8BEA-75328D2CB1E7}" destId="{488D866C-EFA4-4199-B81E-998ABF7DDB19}" srcOrd="5" destOrd="0" parTransId="{0B301EB8-4781-44DC-A173-BB2D82D93A91}" sibTransId="{8BF15983-09E8-4F84-84C9-3D2E0E08C7C6}"/>
    <dgm:cxn modelId="{0CAA3C30-78DB-4BD9-B4D9-D34BF392BD31}" type="presOf" srcId="{60A3EE5C-9178-4A11-A865-FD634F77B55A}" destId="{2695482A-4FE3-4B34-B6DE-0F9A68F23665}" srcOrd="0" destOrd="0" presId="urn:microsoft.com/office/officeart/2005/8/layout/default"/>
    <dgm:cxn modelId="{DD0CC333-A010-4097-8F53-F5B7B617A469}" type="presOf" srcId="{9B796399-3EF9-4DE2-A4A3-D3EF4F9B4A5B}" destId="{A0180604-011C-4BEB-86D1-62D7183A9DF4}" srcOrd="0" destOrd="0" presId="urn:microsoft.com/office/officeart/2005/8/layout/default"/>
    <dgm:cxn modelId="{C03E7266-768F-483C-B1CE-09950C2FC175}" srcId="{9616A74F-D56B-4B6F-8BEA-75328D2CB1E7}" destId="{E2B9A899-6B17-429A-93FB-F16C815DE873}" srcOrd="2" destOrd="0" parTransId="{25147856-E039-41CD-9CE7-9BF2EE6C9FF1}" sibTransId="{50D2605F-0146-4471-BEE0-8273500AE8C5}"/>
    <dgm:cxn modelId="{4F005446-5300-4D31-AF5D-A379CF7C2B03}" type="presOf" srcId="{2FD89C7C-3B00-4C80-A9A1-D8B04D018375}" destId="{CE44EC7F-6ED5-4B39-8A8D-E8EAC2582E2A}" srcOrd="0" destOrd="0" presId="urn:microsoft.com/office/officeart/2005/8/layout/default"/>
    <dgm:cxn modelId="{F492C246-B69A-4BA5-8F9A-34A3484537A8}" srcId="{9616A74F-D56B-4B6F-8BEA-75328D2CB1E7}" destId="{2FD89C7C-3B00-4C80-A9A1-D8B04D018375}" srcOrd="3" destOrd="0" parTransId="{4E9393C6-F1AD-4AF6-AB1F-7500395B95C5}" sibTransId="{244CD5B2-B7FB-43AA-9C14-9EE1F2484470}"/>
    <dgm:cxn modelId="{D5133F52-A745-4311-8F65-BBDD394DFB32}" type="presOf" srcId="{9616A74F-D56B-4B6F-8BEA-75328D2CB1E7}" destId="{D4727C40-FD36-4F4F-8EAB-594141374600}" srcOrd="0" destOrd="0" presId="urn:microsoft.com/office/officeart/2005/8/layout/default"/>
    <dgm:cxn modelId="{7372F99E-A3AC-4370-A92B-E9502EEFF520}" type="presOf" srcId="{CB1CCBD3-E941-4DDA-A682-DBCE03C8F35B}" destId="{38977CFE-6BBC-4946-9597-A27836F759BF}" srcOrd="0" destOrd="0" presId="urn:microsoft.com/office/officeart/2005/8/layout/default"/>
    <dgm:cxn modelId="{DFDC34A7-CA2E-4D57-A066-943EDF92595D}" srcId="{9616A74F-D56B-4B6F-8BEA-75328D2CB1E7}" destId="{9B796399-3EF9-4DE2-A4A3-D3EF4F9B4A5B}" srcOrd="6" destOrd="0" parTransId="{4441AD69-83B6-4BF2-B6C2-DDF3A6F728B6}" sibTransId="{0710EA16-C1A0-4495-8D2E-C595F211AD98}"/>
    <dgm:cxn modelId="{F869CEB4-31D3-4470-84A2-FA0814381A37}" type="presOf" srcId="{488D866C-EFA4-4199-B81E-998ABF7DDB19}" destId="{BDD1DB50-C320-4FFB-8C84-498225E94FC9}" srcOrd="0" destOrd="0" presId="urn:microsoft.com/office/officeart/2005/8/layout/default"/>
    <dgm:cxn modelId="{848194D4-177E-4BD0-AAA9-981068271A90}" type="presOf" srcId="{55C1EF63-1A54-4A60-A146-385BE119C66A}" destId="{433B5410-0930-4585-8DB9-C37D43C15005}" srcOrd="0" destOrd="0" presId="urn:microsoft.com/office/officeart/2005/8/layout/default"/>
    <dgm:cxn modelId="{0E8A08EA-7A9C-4B7D-8C14-9C518586A701}" srcId="{9616A74F-D56B-4B6F-8BEA-75328D2CB1E7}" destId="{7677BBF0-5C4F-4E5D-A5F9-9BBD74D28F0B}" srcOrd="0" destOrd="0" parTransId="{F93C06F9-B5AC-417A-8479-56F1BF9619B6}" sibTransId="{03440553-1A72-4FD1-8D2F-B337BEF19372}"/>
    <dgm:cxn modelId="{923D60F8-54F0-431A-BE75-1585B9D9B581}" srcId="{9616A74F-D56B-4B6F-8BEA-75328D2CB1E7}" destId="{CD00EB50-CBF9-47AF-B665-9426ED9794F6}" srcOrd="1" destOrd="0" parTransId="{B9B3CC0A-2DA4-4BA4-A29D-1CCB6CB1783B}" sibTransId="{1EACA726-0F57-42B0-AA44-E6459C9B2FA0}"/>
    <dgm:cxn modelId="{A50E3DF9-0566-406A-BAF9-034D5BB94C0B}" srcId="{9616A74F-D56B-4B6F-8BEA-75328D2CB1E7}" destId="{60A3EE5C-9178-4A11-A865-FD634F77B55A}" srcOrd="9" destOrd="0" parTransId="{77C190F7-4844-4D79-A24A-ECB73694C676}" sibTransId="{1686B3E9-356D-4977-A3FE-4530B1A7C5CC}"/>
    <dgm:cxn modelId="{CDF14BFE-2F4D-476A-B313-89DAF2F3E716}" srcId="{9616A74F-D56B-4B6F-8BEA-75328D2CB1E7}" destId="{8CAF47F0-7934-4948-9AAF-A509585B8314}" srcOrd="4" destOrd="0" parTransId="{6B21DA1C-4B39-492F-83E4-97A7CE7AF0B4}" sibTransId="{60D1742B-BDC9-4163-A441-E14A326724B0}"/>
    <dgm:cxn modelId="{BEC39EF2-542C-421C-8753-0BDCDB05A707}" type="presParOf" srcId="{D4727C40-FD36-4F4F-8EAB-594141374600}" destId="{959DCC24-F6A9-4DD2-A477-625E5794066B}" srcOrd="0" destOrd="0" presId="urn:microsoft.com/office/officeart/2005/8/layout/default"/>
    <dgm:cxn modelId="{6BD81B79-71E5-450F-A72D-1A3A40E16646}" type="presParOf" srcId="{D4727C40-FD36-4F4F-8EAB-594141374600}" destId="{C6CDE1BE-D44C-4F0F-AA33-C3FDB583C660}" srcOrd="1" destOrd="0" presId="urn:microsoft.com/office/officeart/2005/8/layout/default"/>
    <dgm:cxn modelId="{EA604537-3EA4-4C5D-8B61-256C38BD8F12}" type="presParOf" srcId="{D4727C40-FD36-4F4F-8EAB-594141374600}" destId="{0E4AA2B0-B062-4CC1-93F6-5821490AF661}" srcOrd="2" destOrd="0" presId="urn:microsoft.com/office/officeart/2005/8/layout/default"/>
    <dgm:cxn modelId="{3D8EDE04-7EF0-436D-8A44-94641F0DF6BB}" type="presParOf" srcId="{D4727C40-FD36-4F4F-8EAB-594141374600}" destId="{8FC26422-73CC-4436-AFB6-A138A7405FB2}" srcOrd="3" destOrd="0" presId="urn:microsoft.com/office/officeart/2005/8/layout/default"/>
    <dgm:cxn modelId="{7CC708E6-9389-4063-9322-CD4D6D3B866B}" type="presParOf" srcId="{D4727C40-FD36-4F4F-8EAB-594141374600}" destId="{D404203D-E7A2-4F48-BC06-809B5AD88F92}" srcOrd="4" destOrd="0" presId="urn:microsoft.com/office/officeart/2005/8/layout/default"/>
    <dgm:cxn modelId="{B5C3375B-2340-42CE-A3F3-79E5B58526B9}" type="presParOf" srcId="{D4727C40-FD36-4F4F-8EAB-594141374600}" destId="{597412AB-8BD7-43A6-AD95-25AF64C2FD4D}" srcOrd="5" destOrd="0" presId="urn:microsoft.com/office/officeart/2005/8/layout/default"/>
    <dgm:cxn modelId="{21219A28-5254-4015-B5DC-6A544EA383D6}" type="presParOf" srcId="{D4727C40-FD36-4F4F-8EAB-594141374600}" destId="{CE44EC7F-6ED5-4B39-8A8D-E8EAC2582E2A}" srcOrd="6" destOrd="0" presId="urn:microsoft.com/office/officeart/2005/8/layout/default"/>
    <dgm:cxn modelId="{D01DF16D-98D7-4A81-824E-E94DCF4EB1C6}" type="presParOf" srcId="{D4727C40-FD36-4F4F-8EAB-594141374600}" destId="{AB783D10-B069-428F-9EC8-7F27B32DAF52}" srcOrd="7" destOrd="0" presId="urn:microsoft.com/office/officeart/2005/8/layout/default"/>
    <dgm:cxn modelId="{3BA536F6-DBEF-4B7A-9382-CC8829C25715}" type="presParOf" srcId="{D4727C40-FD36-4F4F-8EAB-594141374600}" destId="{339B269F-6504-4B53-80FC-5569734DD0E4}" srcOrd="8" destOrd="0" presId="urn:microsoft.com/office/officeart/2005/8/layout/default"/>
    <dgm:cxn modelId="{AB523D9C-01FC-477F-9C74-70FBE0EE336E}" type="presParOf" srcId="{D4727C40-FD36-4F4F-8EAB-594141374600}" destId="{DD8D915E-9633-408A-8870-3B0C01760123}" srcOrd="9" destOrd="0" presId="urn:microsoft.com/office/officeart/2005/8/layout/default"/>
    <dgm:cxn modelId="{5E53008B-9E24-42E8-BD15-B68716E61387}" type="presParOf" srcId="{D4727C40-FD36-4F4F-8EAB-594141374600}" destId="{BDD1DB50-C320-4FFB-8C84-498225E94FC9}" srcOrd="10" destOrd="0" presId="urn:microsoft.com/office/officeart/2005/8/layout/default"/>
    <dgm:cxn modelId="{30140829-E365-4520-ADFF-305A0FA6CC15}" type="presParOf" srcId="{D4727C40-FD36-4F4F-8EAB-594141374600}" destId="{855F136E-61BA-4646-B166-39ED64FA7F4A}" srcOrd="11" destOrd="0" presId="urn:microsoft.com/office/officeart/2005/8/layout/default"/>
    <dgm:cxn modelId="{582E333D-9A42-4B1C-B574-D681ADF35F48}" type="presParOf" srcId="{D4727C40-FD36-4F4F-8EAB-594141374600}" destId="{A0180604-011C-4BEB-86D1-62D7183A9DF4}" srcOrd="12" destOrd="0" presId="urn:microsoft.com/office/officeart/2005/8/layout/default"/>
    <dgm:cxn modelId="{8411E101-9F06-4BA4-AE67-EE714EB39397}" type="presParOf" srcId="{D4727C40-FD36-4F4F-8EAB-594141374600}" destId="{36B1DF58-2C8B-4035-882F-6C9F6CE05E0D}" srcOrd="13" destOrd="0" presId="urn:microsoft.com/office/officeart/2005/8/layout/default"/>
    <dgm:cxn modelId="{20680030-2A4B-406E-A373-39A71472AEE8}" type="presParOf" srcId="{D4727C40-FD36-4F4F-8EAB-594141374600}" destId="{433B5410-0930-4585-8DB9-C37D43C15005}" srcOrd="14" destOrd="0" presId="urn:microsoft.com/office/officeart/2005/8/layout/default"/>
    <dgm:cxn modelId="{D3E29D8E-94A3-48C7-AFF9-55EDAF08AD42}" type="presParOf" srcId="{D4727C40-FD36-4F4F-8EAB-594141374600}" destId="{C8EE5E6B-C4B8-42D6-83C9-BCE8091F64E0}" srcOrd="15" destOrd="0" presId="urn:microsoft.com/office/officeart/2005/8/layout/default"/>
    <dgm:cxn modelId="{34CCF9B6-0CEC-4E05-9680-4E15DCD9DE62}" type="presParOf" srcId="{D4727C40-FD36-4F4F-8EAB-594141374600}" destId="{38977CFE-6BBC-4946-9597-A27836F759BF}" srcOrd="16" destOrd="0" presId="urn:microsoft.com/office/officeart/2005/8/layout/default"/>
    <dgm:cxn modelId="{1E443E09-7FBB-4EF2-A472-374EE2147309}" type="presParOf" srcId="{D4727C40-FD36-4F4F-8EAB-594141374600}" destId="{5D7B887A-1EC6-4128-BA9D-24090871FEDF}" srcOrd="17" destOrd="0" presId="urn:microsoft.com/office/officeart/2005/8/layout/default"/>
    <dgm:cxn modelId="{F5138968-D2C6-4556-9F18-EDEEBAC62048}" type="presParOf" srcId="{D4727C40-FD36-4F4F-8EAB-594141374600}" destId="{2695482A-4FE3-4B34-B6DE-0F9A68F23665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9DCC24-F6A9-4DD2-A477-625E5794066B}">
      <dsp:nvSpPr>
        <dsp:cNvPr id="0" name=""/>
        <dsp:cNvSpPr/>
      </dsp:nvSpPr>
      <dsp:spPr>
        <a:xfrm>
          <a:off x="3359" y="406763"/>
          <a:ext cx="2664854" cy="15989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500" kern="1200"/>
            <a:t>Arbeidsgjevar for prestar og bispedømmeadministrasjonen</a:t>
          </a:r>
          <a:endParaRPr lang="en-US" sz="1500" kern="1200"/>
        </a:p>
      </dsp:txBody>
      <dsp:txXfrm>
        <a:off x="3359" y="406763"/>
        <a:ext cx="2664854" cy="1598912"/>
      </dsp:txXfrm>
    </dsp:sp>
    <dsp:sp modelId="{0E4AA2B0-B062-4CC1-93F6-5821490AF661}">
      <dsp:nvSpPr>
        <dsp:cNvPr id="0" name=""/>
        <dsp:cNvSpPr/>
      </dsp:nvSpPr>
      <dsp:spPr>
        <a:xfrm>
          <a:off x="2934699" y="406763"/>
          <a:ext cx="2664854" cy="15989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500" kern="1200"/>
            <a:t>Tilsetjing av prestar og prostar</a:t>
          </a:r>
          <a:endParaRPr lang="en-US" sz="1500" kern="1200"/>
        </a:p>
      </dsp:txBody>
      <dsp:txXfrm>
        <a:off x="2934699" y="406763"/>
        <a:ext cx="2664854" cy="1598912"/>
      </dsp:txXfrm>
    </dsp:sp>
    <dsp:sp modelId="{D404203D-E7A2-4F48-BC06-809B5AD88F92}">
      <dsp:nvSpPr>
        <dsp:cNvPr id="0" name=""/>
        <dsp:cNvSpPr/>
      </dsp:nvSpPr>
      <dsp:spPr>
        <a:xfrm>
          <a:off x="5866039" y="406763"/>
          <a:ext cx="2664854" cy="15989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500" kern="1200"/>
            <a:t>Fordeler presteressursar mellom sokna</a:t>
          </a:r>
          <a:endParaRPr lang="en-US" sz="1500" kern="1200"/>
        </a:p>
      </dsp:txBody>
      <dsp:txXfrm>
        <a:off x="5866039" y="406763"/>
        <a:ext cx="2664854" cy="1598912"/>
      </dsp:txXfrm>
    </dsp:sp>
    <dsp:sp modelId="{CE44EC7F-6ED5-4B39-8A8D-E8EAC2582E2A}">
      <dsp:nvSpPr>
        <dsp:cNvPr id="0" name=""/>
        <dsp:cNvSpPr/>
      </dsp:nvSpPr>
      <dsp:spPr>
        <a:xfrm>
          <a:off x="8797380" y="406763"/>
          <a:ext cx="2664854" cy="15989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500" kern="1200"/>
            <a:t>Styrer bispedømmet sin økonomi</a:t>
          </a:r>
          <a:endParaRPr lang="en-US" sz="1500" kern="1200"/>
        </a:p>
      </dsp:txBody>
      <dsp:txXfrm>
        <a:off x="8797380" y="406763"/>
        <a:ext cx="2664854" cy="1598912"/>
      </dsp:txXfrm>
    </dsp:sp>
    <dsp:sp modelId="{339B269F-6504-4B53-80FC-5569734DD0E4}">
      <dsp:nvSpPr>
        <dsp:cNvPr id="0" name=""/>
        <dsp:cNvSpPr/>
      </dsp:nvSpPr>
      <dsp:spPr>
        <a:xfrm>
          <a:off x="3359" y="2272161"/>
          <a:ext cx="2664854" cy="15989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500" kern="1200">
              <a:latin typeface="Arial" panose="020B0604020202020204"/>
            </a:rPr>
            <a:t>Ulike høyringar</a:t>
          </a:r>
          <a:endParaRPr lang="nn-NO" sz="1500" kern="1200"/>
        </a:p>
      </dsp:txBody>
      <dsp:txXfrm>
        <a:off x="3359" y="2272161"/>
        <a:ext cx="2664854" cy="1598912"/>
      </dsp:txXfrm>
    </dsp:sp>
    <dsp:sp modelId="{BDD1DB50-C320-4FFB-8C84-498225E94FC9}">
      <dsp:nvSpPr>
        <dsp:cNvPr id="0" name=""/>
        <dsp:cNvSpPr/>
      </dsp:nvSpPr>
      <dsp:spPr>
        <a:xfrm>
          <a:off x="2934699" y="2272161"/>
          <a:ext cx="2664854" cy="15989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500" kern="1200"/>
            <a:t>Forvaltar </a:t>
          </a:r>
          <a:r>
            <a:rPr lang="nn-NO" sz="1500" kern="1200" err="1"/>
            <a:t>trusopplæringa</a:t>
          </a:r>
          <a:r>
            <a:rPr lang="nn-NO" sz="1500" kern="1200"/>
            <a:t> – godkjenning og inspirasjon</a:t>
          </a:r>
          <a:endParaRPr lang="en-US" sz="1500" kern="1200"/>
        </a:p>
      </dsp:txBody>
      <dsp:txXfrm>
        <a:off x="2934699" y="2272161"/>
        <a:ext cx="2664854" cy="1598912"/>
      </dsp:txXfrm>
    </dsp:sp>
    <dsp:sp modelId="{A0180604-011C-4BEB-86D1-62D7183A9DF4}">
      <dsp:nvSpPr>
        <dsp:cNvPr id="0" name=""/>
        <dsp:cNvSpPr/>
      </dsp:nvSpPr>
      <dsp:spPr>
        <a:xfrm>
          <a:off x="5866039" y="2272161"/>
          <a:ext cx="2664854" cy="15989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500" kern="1200"/>
            <a:t>Leier regionale fellestiltak</a:t>
          </a:r>
          <a:endParaRPr lang="en-US" sz="1500" kern="1200"/>
        </a:p>
      </dsp:txBody>
      <dsp:txXfrm>
        <a:off x="5866039" y="2272161"/>
        <a:ext cx="2664854" cy="1598912"/>
      </dsp:txXfrm>
    </dsp:sp>
    <dsp:sp modelId="{433B5410-0930-4585-8DB9-C37D43C15005}">
      <dsp:nvSpPr>
        <dsp:cNvPr id="0" name=""/>
        <dsp:cNvSpPr/>
      </dsp:nvSpPr>
      <dsp:spPr>
        <a:xfrm>
          <a:off x="8797380" y="2272161"/>
          <a:ext cx="2664854" cy="15989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500" kern="1200"/>
            <a:t>Gjev fagleg støtte og rettleiing til sokna</a:t>
          </a:r>
          <a:endParaRPr lang="en-US" sz="1500" kern="1200"/>
        </a:p>
      </dsp:txBody>
      <dsp:txXfrm>
        <a:off x="8797380" y="2272161"/>
        <a:ext cx="2664854" cy="1598912"/>
      </dsp:txXfrm>
    </dsp:sp>
    <dsp:sp modelId="{38977CFE-6BBC-4946-9597-A27836F759BF}">
      <dsp:nvSpPr>
        <dsp:cNvPr id="0" name=""/>
        <dsp:cNvSpPr/>
      </dsp:nvSpPr>
      <dsp:spPr>
        <a:xfrm>
          <a:off x="2934699" y="4137559"/>
          <a:ext cx="2664854" cy="15989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500" kern="1200"/>
            <a:t>Bindeledd mellom nasjonale og lokale kyrkjelege organ.</a:t>
          </a:r>
          <a:endParaRPr lang="en-US" sz="1500" kern="1200"/>
        </a:p>
      </dsp:txBody>
      <dsp:txXfrm>
        <a:off x="2934699" y="4137559"/>
        <a:ext cx="2664854" cy="1598912"/>
      </dsp:txXfrm>
    </dsp:sp>
    <dsp:sp modelId="{2695482A-4FE3-4B34-B6DE-0F9A68F23665}">
      <dsp:nvSpPr>
        <dsp:cNvPr id="0" name=""/>
        <dsp:cNvSpPr/>
      </dsp:nvSpPr>
      <dsp:spPr>
        <a:xfrm>
          <a:off x="5866039" y="4137559"/>
          <a:ext cx="2664854" cy="15989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500" kern="1200"/>
            <a:t>Samanslåing/regulering av sokn.</a:t>
          </a:r>
          <a:endParaRPr lang="en-US" sz="1500" kern="1200"/>
        </a:p>
      </dsp:txBody>
      <dsp:txXfrm>
        <a:off x="5866039" y="4137559"/>
        <a:ext cx="2664854" cy="1598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56AAC931-83C2-D84A-8052-05B401C126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848258" y="651171"/>
            <a:ext cx="5456114" cy="284224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endParaRPr lang="nb-NO" sz="1050" b="1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EC343C9-69AF-4248-884B-D0BA474107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443950" y="9427257"/>
            <a:ext cx="860421" cy="19394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/>
            </a:lvl1pPr>
          </a:lstStyle>
          <a:p>
            <a:fld id="{4E0461F7-D857-C446-A98B-4029FE3B4E9C}" type="datetimeFigureOut">
              <a:rPr lang="nb-NO" sz="800" smtClean="0">
                <a:solidFill>
                  <a:schemeClr val="accent1">
                    <a:lumMod val="75000"/>
                  </a:schemeClr>
                </a:solidFill>
              </a:rPr>
              <a:t>10.01.2023</a:t>
            </a:fld>
            <a:endParaRPr lang="nb-NO" sz="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B63DACA-4D38-9949-A817-0FED2F6222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86223" y="9428584"/>
            <a:ext cx="4859501" cy="19394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/>
            </a:lvl1pPr>
          </a:lstStyle>
          <a:p>
            <a:endParaRPr lang="nb-NO" sz="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18E8236-640B-574F-81E2-680AC6868A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402596" y="9428584"/>
            <a:ext cx="255639" cy="19394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/>
            </a:lvl1pPr>
          </a:lstStyle>
          <a:p>
            <a:pPr algn="l"/>
            <a:fld id="{6BEA7848-70C2-8844-A54F-DF108F0BB837}" type="slidenum">
              <a:rPr lang="nb-NO" sz="800" smtClean="0">
                <a:solidFill>
                  <a:schemeClr val="accent1">
                    <a:lumMod val="75000"/>
                  </a:schemeClr>
                </a:solidFill>
              </a:rPr>
              <a:pPr algn="l"/>
              <a:t>‹#›</a:t>
            </a:fld>
            <a:endParaRPr lang="nb-NO" sz="8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7C369A1-D51D-6E4D-BB6C-6E9A038EA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03" y="249028"/>
            <a:ext cx="1959053" cy="3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38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topptekst 1">
            <a:extLst>
              <a:ext uri="{FF2B5EF4-FFF2-40B4-BE49-F238E27FC236}">
                <a16:creationId xmlns:a16="http://schemas.microsoft.com/office/drawing/2014/main" id="{427665F2-632E-A346-BAA5-478D1F57DD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034722" y="651171"/>
            <a:ext cx="5083186" cy="284224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 b="1"/>
            </a:lvl1pPr>
          </a:lstStyle>
          <a:p>
            <a:endParaRPr lang="nb-NO" sz="1050"/>
          </a:p>
        </p:txBody>
      </p:sp>
      <p:sp>
        <p:nvSpPr>
          <p:cNvPr id="9" name="Plassholder for dato 2">
            <a:extLst>
              <a:ext uri="{FF2B5EF4-FFF2-40B4-BE49-F238E27FC236}">
                <a16:creationId xmlns:a16="http://schemas.microsoft.com/office/drawing/2014/main" id="{60965A70-FF2D-5841-BF99-6324283CD9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92990" y="9427257"/>
            <a:ext cx="824917" cy="19394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E0461F7-D857-C446-A98B-4029FE3B4E9C}" type="datetimeFigureOut">
              <a:rPr lang="nb-NO" sz="800" smtClean="0"/>
              <a:pPr/>
              <a:t>10.01.2023</a:t>
            </a:fld>
            <a:endParaRPr lang="nb-NO" sz="800"/>
          </a:p>
        </p:txBody>
      </p:sp>
      <p:sp>
        <p:nvSpPr>
          <p:cNvPr id="10" name="Plassholder for bunntekst 3">
            <a:extLst>
              <a:ext uri="{FF2B5EF4-FFF2-40B4-BE49-F238E27FC236}">
                <a16:creationId xmlns:a16="http://schemas.microsoft.com/office/drawing/2014/main" id="{260AEE78-88AD-C347-8A68-F5ADB6C8E0D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679768" y="9428584"/>
            <a:ext cx="4496924" cy="19394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 sz="800"/>
          </a:p>
        </p:txBody>
      </p:sp>
      <p:sp>
        <p:nvSpPr>
          <p:cNvPr id="11" name="Plassholder for lysbildenummer 4">
            <a:extLst>
              <a:ext uri="{FF2B5EF4-FFF2-40B4-BE49-F238E27FC236}">
                <a16:creationId xmlns:a16="http://schemas.microsoft.com/office/drawing/2014/main" id="{2585FC08-3B3A-7B42-976B-D13CB1357F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6209251" y="9428584"/>
            <a:ext cx="245091" cy="19394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algn="l"/>
            <a:fld id="{6BEA7848-70C2-8844-A54F-DF108F0BB837}" type="slidenum">
              <a:rPr lang="nb-NO" sz="800" smtClean="0"/>
              <a:pPr algn="l"/>
              <a:t>‹#›</a:t>
            </a:fld>
            <a:endParaRPr lang="nb-NO" sz="80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786F8879-4E63-1949-A1E8-EC597C6FD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67" y="249028"/>
            <a:ext cx="1959053" cy="3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94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530122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10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062424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11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137477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12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064187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Arial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13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955203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Vedtatt i Kirkemøtet i 2022.</a:t>
            </a:r>
          </a:p>
          <a:p>
            <a:r>
              <a:rPr lang="nb-NO"/>
              <a:t>I praksis må alle sokn kunngjøre dette, med mindre det er mer enn en liste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14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601758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15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852872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16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987683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17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4225694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18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315858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19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863115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2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232219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20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8788927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21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530101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  <a:p>
            <a:endParaRPr lang="nb-NO">
              <a:cs typeface="Arial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22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806957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Arial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23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40784182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24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40944329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5B211-4DA1-49BB-8BCD-4BC3D72D774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215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26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8000074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27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41180308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28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6536224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29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413371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solidFill>
                <a:srgbClr val="393838"/>
              </a:solidFill>
              <a:cs typeface="Arial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3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9544558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30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6822024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31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3355034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32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8981568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/>
              <a:t>Bispedømmerådet 2020 - 2023 består pr 09.11.21 av:</a:t>
            </a:r>
            <a:endParaRPr lang="nb-NO"/>
          </a:p>
          <a:p>
            <a:r>
              <a:rPr lang="nb-NO" b="1" i="1"/>
              <a:t>Fra Åpen folkekirkes liste:</a:t>
            </a:r>
            <a:endParaRPr lang="nb-NO"/>
          </a:p>
          <a:p>
            <a:r>
              <a:rPr lang="nb-NO"/>
              <a:t>Terje </a:t>
            </a:r>
            <a:r>
              <a:rPr lang="nb-NO" err="1"/>
              <a:t>Damman</a:t>
            </a:r>
            <a:r>
              <a:rPr lang="nb-NO"/>
              <a:t>, Mandal</a:t>
            </a:r>
            <a:br>
              <a:rPr lang="nb-NO">
                <a:cs typeface="+mn-lt"/>
              </a:rPr>
            </a:br>
            <a:r>
              <a:rPr lang="nb-NO"/>
              <a:t>Odd-Inge Rønning </a:t>
            </a:r>
            <a:r>
              <a:rPr lang="nb-NO" err="1"/>
              <a:t>Uleberg</a:t>
            </a:r>
            <a:r>
              <a:rPr lang="nb-NO"/>
              <a:t>, Vennesla</a:t>
            </a:r>
            <a:br>
              <a:rPr lang="nb-NO">
                <a:cs typeface="+mn-lt"/>
              </a:rPr>
            </a:br>
            <a:r>
              <a:rPr lang="nb-NO"/>
              <a:t>Torunn </a:t>
            </a:r>
            <a:r>
              <a:rPr lang="nb-NO" err="1"/>
              <a:t>Tørå</a:t>
            </a:r>
            <a:r>
              <a:rPr lang="nb-NO"/>
              <a:t>, Nedenes Arendal</a:t>
            </a:r>
            <a:br>
              <a:rPr lang="nb-NO">
                <a:cs typeface="+mn-lt"/>
              </a:rPr>
            </a:br>
            <a:r>
              <a:rPr lang="nb-NO"/>
              <a:t>Solveig Botnen Eide, Lillesand</a:t>
            </a:r>
            <a:endParaRPr lang="nb-NO">
              <a:cs typeface="Arial"/>
            </a:endParaRPr>
          </a:p>
          <a:p>
            <a:r>
              <a:rPr lang="nb-NO" i="1"/>
              <a:t>Naja Amanda Lynge </a:t>
            </a:r>
            <a:r>
              <a:rPr lang="nb-NO" i="1" err="1"/>
              <a:t>Møretrø</a:t>
            </a:r>
            <a:r>
              <a:rPr lang="nb-NO" i="1"/>
              <a:t>, Kristiansand, 1. vara</a:t>
            </a:r>
            <a:br>
              <a:rPr lang="nb-NO" i="1">
                <a:cs typeface="+mn-lt"/>
              </a:rPr>
            </a:br>
            <a:r>
              <a:rPr lang="nb-NO" i="1"/>
              <a:t>Per Gunnar </a:t>
            </a:r>
            <a:r>
              <a:rPr lang="nb-NO" i="1" err="1"/>
              <a:t>Disch</a:t>
            </a:r>
            <a:r>
              <a:rPr lang="nb-NO" i="1"/>
              <a:t>, Porsgrunn, 2. vara</a:t>
            </a:r>
            <a:br>
              <a:rPr lang="nb-NO" i="1">
                <a:cs typeface="+mn-lt"/>
              </a:rPr>
            </a:br>
            <a:r>
              <a:rPr lang="nb-NO" i="1"/>
              <a:t>Sidsel Beate Kløverød, Skien, 3. vara</a:t>
            </a:r>
            <a:br>
              <a:rPr lang="nb-NO" i="1">
                <a:cs typeface="+mn-lt"/>
              </a:rPr>
            </a:br>
            <a:r>
              <a:rPr lang="nb-NO" i="1"/>
              <a:t>Dag </a:t>
            </a:r>
            <a:r>
              <a:rPr lang="nb-NO" i="1" err="1"/>
              <a:t>Øyulf</a:t>
            </a:r>
            <a:r>
              <a:rPr lang="nb-NO" i="1"/>
              <a:t> Vige, Kristiansand, 4. vara</a:t>
            </a:r>
            <a:br>
              <a:rPr lang="nb-NO" i="1">
                <a:cs typeface="+mn-lt"/>
              </a:rPr>
            </a:br>
            <a:r>
              <a:rPr lang="nb-NO" i="1"/>
              <a:t>Bjørn Erik Høgseth, Skien, 5. vara</a:t>
            </a:r>
            <a:endParaRPr lang="nb-NO"/>
          </a:p>
          <a:p>
            <a:r>
              <a:rPr lang="nb-NO" b="1" i="1"/>
              <a:t>Fra Nominasjonskomitéens liste:</a:t>
            </a:r>
            <a:endParaRPr lang="nb-NO"/>
          </a:p>
          <a:p>
            <a:r>
              <a:rPr lang="nb-NO"/>
              <a:t>Markus Westermoen, Kristiansand</a:t>
            </a:r>
            <a:br>
              <a:rPr lang="nb-NO">
                <a:cs typeface="+mn-lt"/>
              </a:rPr>
            </a:br>
            <a:r>
              <a:rPr lang="nb-NO"/>
              <a:t>Turid Torland Håland, Lyngdal</a:t>
            </a:r>
            <a:endParaRPr lang="nb-NO">
              <a:cs typeface="Arial"/>
            </a:endParaRPr>
          </a:p>
          <a:p>
            <a:r>
              <a:rPr lang="nb-NO" i="1"/>
              <a:t>Ståle Ryste, Stathelle, 1. vara</a:t>
            </a:r>
            <a:br>
              <a:rPr lang="nb-NO" i="1">
                <a:cs typeface="+mn-lt"/>
              </a:rPr>
            </a:br>
            <a:r>
              <a:rPr lang="nb-NO" i="1"/>
              <a:t>Silje Nilsen Østensen, Seljord, 2. vara</a:t>
            </a:r>
            <a:br>
              <a:rPr lang="nb-NO" i="1">
                <a:cs typeface="+mn-lt"/>
              </a:rPr>
            </a:br>
            <a:r>
              <a:rPr lang="nb-NO" i="1"/>
              <a:t>Torun Heier Sødal, Arendal, 3. vara</a:t>
            </a:r>
            <a:endParaRPr lang="nb-NO"/>
          </a:p>
          <a:p>
            <a:r>
              <a:rPr lang="nb-NO" b="1" i="1"/>
              <a:t>Fra Bønnelista</a:t>
            </a:r>
            <a:endParaRPr lang="nb-NO"/>
          </a:p>
          <a:p>
            <a:r>
              <a:rPr lang="nb-NO"/>
              <a:t>Håkon Kolstad Varhaug, Holum</a:t>
            </a:r>
            <a:endParaRPr lang="nb-NO">
              <a:cs typeface="Arial"/>
            </a:endParaRPr>
          </a:p>
          <a:p>
            <a:r>
              <a:rPr lang="nb-NO" i="1"/>
              <a:t>Gerd Ruth Rosland Nordstrand, Holum, 1. vara</a:t>
            </a:r>
            <a:br>
              <a:rPr lang="nb-NO" i="1">
                <a:cs typeface="+mn-lt"/>
              </a:rPr>
            </a:br>
            <a:r>
              <a:rPr lang="nb-NO" i="1"/>
              <a:t>Martin Birkedal, Høvåg, 2. vara</a:t>
            </a:r>
            <a:endParaRPr lang="nb-NO"/>
          </a:p>
          <a:p>
            <a:r>
              <a:rPr lang="nb-NO" b="1" i="1"/>
              <a:t>I tillegg til dette består bispedømmerådet av:</a:t>
            </a:r>
            <a:endParaRPr lang="nb-NO"/>
          </a:p>
          <a:p>
            <a:r>
              <a:rPr lang="nb-NO" i="1"/>
              <a:t>Kathrine Tallaksen Skjerdal, Lillesand, Innvalgt prest</a:t>
            </a:r>
            <a:br>
              <a:rPr lang="nb-NO" i="1">
                <a:cs typeface="+mn-lt"/>
              </a:rPr>
            </a:br>
            <a:r>
              <a:rPr lang="nb-NO" i="1"/>
              <a:t>1. vara: Birte </a:t>
            </a:r>
            <a:r>
              <a:rPr lang="nb-NO" i="1" err="1"/>
              <a:t>Løvåsen</a:t>
            </a:r>
            <a:r>
              <a:rPr lang="nb-NO" i="1"/>
              <a:t>, Søgne</a:t>
            </a:r>
            <a:endParaRPr lang="nb-NO"/>
          </a:p>
          <a:p>
            <a:r>
              <a:rPr lang="nb-NO" i="1"/>
              <a:t>Per Gunnar Pedersen, Kristiansand, Innvalgt lek kirkelig tilsatt - Valgt leder fra 7. des 21</a:t>
            </a:r>
            <a:br>
              <a:rPr lang="nb-NO" i="1">
                <a:cs typeface="+mn-lt"/>
              </a:rPr>
            </a:br>
            <a:r>
              <a:rPr lang="nb-NO" i="1"/>
              <a:t>1. vara: Jan Einar Bjerke Hals, Skien</a:t>
            </a:r>
            <a:endParaRPr lang="nb-NO"/>
          </a:p>
          <a:p>
            <a:r>
              <a:rPr lang="nb-NO" i="1"/>
              <a:t>Stein Reinertsen, Kristiansand, biskop</a:t>
            </a:r>
            <a:endParaRPr lang="nb-NO"/>
          </a:p>
          <a:p>
            <a:endParaRPr lang="nb-NO">
              <a:cs typeface="Arial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33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7011099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35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406138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36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5759071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37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410200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38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5897936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cs typeface="Arial"/>
              </a:rPr>
              <a:t>I 2023 kan det blir 4 lister</a:t>
            </a:r>
          </a:p>
          <a:p>
            <a:r>
              <a:rPr lang="nb-NO">
                <a:cs typeface="Arial"/>
              </a:rPr>
              <a:t>Nominasjonskomiteens liste</a:t>
            </a:r>
          </a:p>
          <a:p>
            <a:r>
              <a:rPr lang="nb-NO">
                <a:cs typeface="Arial"/>
              </a:rPr>
              <a:t>Bønnelista</a:t>
            </a:r>
          </a:p>
          <a:p>
            <a:r>
              <a:rPr lang="nb-NO">
                <a:cs typeface="Arial"/>
              </a:rPr>
              <a:t>Åpen folkekirke</a:t>
            </a:r>
          </a:p>
          <a:p>
            <a:r>
              <a:rPr lang="nb-NO">
                <a:cs typeface="Arial"/>
              </a:rPr>
              <a:t>Frimodig kirke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39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9896453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40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4233962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4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693766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cs typeface="Arial"/>
              </a:rPr>
              <a:t>Kirkelig organisering blir viktig fremover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41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205637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42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6983304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43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191579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44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967200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45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41697174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46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5343088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47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40523943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48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6302381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49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756532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Arial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5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760291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6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56208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7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853896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8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946991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9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091925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08E7BE-FC21-3941-9144-0A6D17A15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12CF59-18AF-4541-8840-B68AF0CAB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36E0AFC-2F9B-9C44-A28C-1E0A774CA924}" type="datetime1">
              <a:rPr lang="nb-NO" smtClean="0"/>
              <a:t>10.01.2023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E8E34C0-0B68-EA43-A91F-06154E398F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38487" y="815745"/>
            <a:ext cx="3515024" cy="1204587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25FAD8B-416D-AA48-B2B5-78C171519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/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3763168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936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FB857-A31A-7249-B4E8-37C16EF5CC62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70FB8C5-4E46-0144-92C5-637BD509B6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19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DA261-C13B-3F42-9492-A1AF009151F2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2F79A17-B5DF-8C4E-84DB-E96DE20FF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07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39CF89B-927F-2043-B621-25F31CF4D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10.01.2023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183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9D867C-F048-D046-988C-94A02192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E51054-560E-A941-91B2-9557D2700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387475"/>
            <a:ext cx="5292725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0AE458F-DB25-8C45-A41F-D62D8484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046287"/>
            <a:ext cx="5292725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B2031B9-C24F-3545-B8AA-35A976DFD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5389" y="1387475"/>
            <a:ext cx="5292724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F759595-20BD-EA4D-8AA8-F99F55FE5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388" y="2046287"/>
            <a:ext cx="5292724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006F4C2-5293-E044-83D4-05CD3338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AAB4-E682-9F49-892F-12AC1E74BE2E}" type="datetime1">
              <a:rPr lang="nb-NO" smtClean="0"/>
              <a:t>10.01.2023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97B7BA-0E96-3140-8A35-EB726CD0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748FF31-39B3-9A46-A424-FA2221D0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8050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0"/>
            <a:ext cx="5916612" cy="68580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B42287-BE59-A645-A7D7-BF5916581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C53C-C25E-8E48-B7FA-A6089A808DA3}" type="datetime1">
              <a:rPr lang="nb-NO" smtClean="0"/>
              <a:t>10.01.2023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9194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rød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0B21C0D-34D6-CC48-B026-04FBA14EC41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3">
            <a:extLst>
              <a:ext uri="{FF2B5EF4-FFF2-40B4-BE49-F238E27FC236}">
                <a16:creationId xmlns:a16="http://schemas.microsoft.com/office/drawing/2014/main" id="{998B0CB3-98B5-DE45-A6B8-C8DCB6EA5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C92418-944A-DE45-84F4-3678D2B73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5EC9BE-EF3A-8749-AAF4-B3425C559574}" type="datetime1">
              <a:rPr lang="nb-NO" smtClean="0"/>
              <a:t>10.01.2023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2147FD-2928-044D-B8CD-0655BDC7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D95FBE8-7FC7-614E-8C2A-060EB536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2601CAB-C21E-D24F-BF67-C5098FFA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0A5CF174-B879-4D40-BD16-58B5AF8F40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26562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rød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0637D52-5D87-7944-8733-8B9A8E2E287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5389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C56F16F-1804-3848-99E7-299DAB3D245D}" type="datetime1">
              <a:rPr lang="nb-NO" smtClean="0"/>
              <a:t>10.01.2023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5388" y="6437935"/>
            <a:ext cx="4125210" cy="212492"/>
          </a:xfr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3C36917-9AB3-434C-B2ED-754219CA73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4254A864-6B0E-8941-B78B-7792DBB7B23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966789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76686C-283D-F648-AC3F-1406D58D3986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95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CAF970-D685-7546-8718-61AD5B7B15DD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19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5153172C-E5A6-B547-B606-488AA18D1FD3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AFB86AD-8F62-3B47-B902-D3A1DE88A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E146FB5-7AA5-0241-8285-0DDE0786D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6570C908-4686-524E-8921-ECE517851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1915944F-F5FF-CF4C-B5E1-B60D0B84FE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109303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59755F-ED6E-EB4E-925D-0BDB2585A6D3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48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1B26B0-9B72-1342-8A07-79F52C607727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2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9AE69D-E235-D048-BDFA-FDEF686B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5E12DA7-64E8-3B42-956B-662E98C6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15C1-0DCF-AD42-8642-059163C9676D}" type="datetime1">
              <a:rPr lang="nb-NO" smtClean="0"/>
              <a:t>10.01.2023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36727F2-04C5-944F-B4BC-6F064051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508390C-3BBE-5741-8A43-6C981A3E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496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12192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0A9CB-89B6-5B49-B2D2-183358EA6832}" type="datetime1">
              <a:rPr lang="nb-NO" smtClean="0"/>
              <a:t>10.01.2023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133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 med tittel i rød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093788"/>
          </a:xfrm>
          <a:solidFill>
            <a:schemeClr val="accent1">
              <a:lumMod val="75000"/>
              <a:alpha val="80000"/>
            </a:schemeClr>
          </a:solidFill>
        </p:spPr>
        <p:txBody>
          <a:bodyPr lIns="612000" tIns="216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A6A3-A14A-8449-BA07-5BD9683D3999}" type="datetime1">
              <a:rPr lang="nb-NO" smtClean="0"/>
              <a:t>10.01.2023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566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B633-2054-B64D-8402-970C3237C093}" type="datetime1">
              <a:rPr lang="nb-NO" smtClean="0"/>
              <a:t>10.01.2023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4450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4847-2AE9-534D-BF34-25506296C437}" type="datetime1">
              <a:rPr lang="nb-NO" smtClean="0"/>
              <a:t>10.01.2023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14994145-8B91-CF4E-BC89-31C3CF6F567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3655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235EB93-88B3-6D47-A629-2E1C139174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  <a:noFill/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2CAA61-8483-6A40-BA36-FB129DE01873}" type="datetime1">
              <a:rPr lang="nb-NO" smtClean="0"/>
              <a:t>10.01.2023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73C8BD8-1C69-B94C-9C7A-D01537BABA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769"/>
          <a:stretch/>
        </p:blipFill>
        <p:spPr>
          <a:xfrm>
            <a:off x="637111" y="6354761"/>
            <a:ext cx="285020" cy="33379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F1FD433-7E01-4C4F-AE0C-0AF02B299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257"/>
          <a:stretch/>
        </p:blipFill>
        <p:spPr>
          <a:xfrm>
            <a:off x="922129" y="6354761"/>
            <a:ext cx="1717213" cy="3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3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6A3D0F3-9AFC-EC44-982D-1FEBDB4A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347-3E81-5043-AB2C-570E496480F1}" type="datetime1">
              <a:rPr lang="nb-NO" smtClean="0"/>
              <a:t>10.01.2023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05C4255-99DD-814C-A9AD-3F510292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0D5D13A-1C4D-754C-9ABB-8C686510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842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60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C08CBCE2-CDEC-5E4A-8C98-F125190FEF95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D13F7309-045F-E94D-9CF4-3CD524E6A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33150638-BDEA-D943-9B94-1DAD8D1F4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4B490713-A5E9-B142-B383-F0DD11F0D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E5625621-DC74-CA44-9FC9-A4A0E427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95155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5F0F483-C409-B044-AFFC-F8B179D478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41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F4CC2FA6-23BD-0E4F-A3AA-E7DFFF2B9C96}" type="datetime1">
              <a:rPr lang="nb-NO" smtClean="0"/>
              <a:t>10.01.2023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Sett inn tekst </a:t>
            </a:r>
            <a:r>
              <a:rPr lang="nb-NO" noProof="0" err="1"/>
              <a:t>f.eks</a:t>
            </a:r>
            <a:r>
              <a:rPr lang="nb-NO" noProof="0"/>
              <a:t> takk for meg!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250C8E91-B07B-BE4C-BF87-F9F72D11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418C3EE5-02DB-A843-8685-A7E3CB168F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6380" y="7477757"/>
            <a:ext cx="468351" cy="468351"/>
          </a:xfrm>
          <a:prstGeom prst="rect">
            <a:avLst/>
          </a:prstGeom>
        </p:spPr>
      </p:pic>
      <p:sp>
        <p:nvSpPr>
          <p:cNvPr id="18" name="Plassholder for innhold 2">
            <a:extLst>
              <a:ext uri="{FF2B5EF4-FFF2-40B4-BE49-F238E27FC236}">
                <a16:creationId xmlns:a16="http://schemas.microsoft.com/office/drawing/2014/main" id="{4E8B2218-8DAE-4EF7-8B6B-E3A7F52D82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1580492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A08CD34-AC08-6442-B83D-86E2FC5C0A0B}" type="datetime1">
              <a:rPr lang="nb-NO" smtClean="0"/>
              <a:t>10.01.2023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20" name="Undertittel 2">
            <a:extLst>
              <a:ext uri="{FF2B5EF4-FFF2-40B4-BE49-F238E27FC236}">
                <a16:creationId xmlns:a16="http://schemas.microsoft.com/office/drawing/2014/main" id="{6E5DA0CA-E9CB-3349-B5A0-C88F27013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3ACCE1F9-3AE7-4367-962F-FE1F8699D01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378488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57E9185-59FC-564F-B555-5503B0667FCA}" type="datetime1">
              <a:rPr lang="nb-NO" smtClean="0"/>
              <a:t>10.01.2023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19BDFB95-9F63-C844-A22A-2F308C5C6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388652-918C-4D93-82AF-2C10A299F3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4120855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ECD2DCB2-8DC2-5E44-897B-F28A10D61BB6}" type="datetime1">
              <a:rPr lang="nb-NO" smtClean="0"/>
              <a:t>10.01.2023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43FECCB4-4595-4249-AC4B-CFB26F9EB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15FB502D-6EDF-47F0-B2F7-46DF6AA2C44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1451282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8677268F-F4F9-784E-BF23-EA1CACFD53E7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10F5F7-7450-E841-9579-58F69AF09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BBFE621-FDA3-9A4B-9872-BA2229570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A001A0F5-F2B1-984B-81DC-C18544C06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CEC0B5B0-1EE0-554E-B0FC-46F791948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890838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D989A85-7F6E-E044-B7F8-167AD93A93BB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9DA3D8BF-A151-3548-AE95-2BC2EFE2BC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2CD06575-6B5A-A04E-B329-1D0AD6A25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D4B1805F-2AE6-8E4B-A44F-BD67998C1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75FA386-D78A-5341-8214-AF27F9AFD4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4452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DF487B-8477-2149-9AA3-98E65B249604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37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F6B007-F089-1E47-A029-515775F38509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0C3DA65-107B-F341-8FB9-ECB05EB2D7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52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8F06A8-7708-F449-BBEB-8D82008CCD6B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4A80ACD1-D8B9-7445-943A-E7FA738473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A0E4E-754C-5E4A-8C53-243A384D4282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6465D10-5B34-C44E-ACE2-FB1EDC81E3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AF269B3-BEF0-E04A-9125-2E284FBAE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69DAFA-A756-634F-8F62-44B8D41CD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385888"/>
            <a:ext cx="10944226" cy="4672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4F3F7C-A4AA-AF42-8F10-BE862A9EC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4745" y="6437935"/>
            <a:ext cx="1083367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655427F-18F2-AA41-8FD1-542CB7F8D202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138DA2-808A-6243-B616-8D29162A6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8955" y="6437935"/>
            <a:ext cx="732164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9FE079-08DB-8B42-A4AD-A254231BF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8957" y="6437935"/>
            <a:ext cx="34766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9C2D23-5413-0C4E-90E8-570584B1AF6C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0" r:id="rId5"/>
    <p:sldLayoutId id="2147483651" r:id="rId6"/>
    <p:sldLayoutId id="2147483666" r:id="rId7"/>
    <p:sldLayoutId id="2147483667" r:id="rId8"/>
    <p:sldLayoutId id="2147483665" r:id="rId9"/>
    <p:sldLayoutId id="2147483650" r:id="rId10"/>
    <p:sldLayoutId id="2147483673" r:id="rId11"/>
    <p:sldLayoutId id="2147483674" r:id="rId12"/>
    <p:sldLayoutId id="2147483652" r:id="rId13"/>
    <p:sldLayoutId id="2147483653" r:id="rId14"/>
    <p:sldLayoutId id="2147483657" r:id="rId15"/>
    <p:sldLayoutId id="2147483656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54" r:id="rId22"/>
    <p:sldLayoutId id="2147483668" r:id="rId23"/>
    <p:sldLayoutId id="2147483671" r:id="rId24"/>
    <p:sldLayoutId id="2147483670" r:id="rId25"/>
    <p:sldLayoutId id="2147483669" r:id="rId26"/>
    <p:sldLayoutId id="2147483672" r:id="rId27"/>
    <p:sldLayoutId id="2147483655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6" r:id="rId3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pos="7287" userDrawn="1">
          <p15:clr>
            <a:srgbClr val="F26B43"/>
          </p15:clr>
        </p15:guide>
        <p15:guide id="5" orient="horz" pos="3816" userDrawn="1">
          <p15:clr>
            <a:srgbClr val="F26B43"/>
          </p15:clr>
        </p15:guide>
        <p15:guide id="6" orient="horz" pos="4150" userDrawn="1">
          <p15:clr>
            <a:srgbClr val="F26B43"/>
          </p15:clr>
        </p15:guide>
        <p15:guide id="7" orient="horz" pos="873" userDrawn="1">
          <p15:clr>
            <a:srgbClr val="F26B43"/>
          </p15:clr>
        </p15:guide>
        <p15:guide id="8" orient="horz" pos="142" userDrawn="1">
          <p15:clr>
            <a:srgbClr val="F26B43"/>
          </p15:clr>
        </p15:guide>
        <p15:guide id="9" pos="3727" userDrawn="1">
          <p15:clr>
            <a:srgbClr val="F26B43"/>
          </p15:clr>
        </p15:guide>
        <p15:guide id="10" pos="3953" userDrawn="1">
          <p15:clr>
            <a:srgbClr val="F26B43"/>
          </p15:clr>
        </p15:guide>
        <p15:guide id="12" orient="horz" pos="689" userDrawn="1">
          <p15:clr>
            <a:srgbClr val="F26B43"/>
          </p15:clr>
        </p15:guide>
        <p15:guide id="13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2.xml"/><Relationship Id="rId1" Type="http://schemas.openxmlformats.org/officeDocument/2006/relationships/video" Target="https://www.youtube.com/embed/-FcsO1Q3dbA?feature=oembed" TargetMode="External"/><Relationship Id="rId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ressursbanken.kirken.no/nb-NO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VMX-uWpJAyQ?feature=oembed" TargetMode="Externa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ressursbanken.kirken.no/nb-NO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freepngimg.com/png/81288-exclamation-angle-human-attention-question-mark-behavior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kirken.no/agder/" TargetMode="External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Relationship Id="rId6" Type="http://schemas.openxmlformats.org/officeDocument/2006/relationships/hyperlink" Target="mailto:tg489@kirken.no" TargetMode="External"/><Relationship Id="rId5" Type="http://schemas.openxmlformats.org/officeDocument/2006/relationships/hyperlink" Target="mailto:Is955@kirken.no" TargetMode="External"/><Relationship Id="rId4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essursbanken.kirken.no/nb-NO/kirkevalget/kirkeval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CB190E7-0ADD-4A1D-95DD-66A284E66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" y="2674622"/>
            <a:ext cx="12192000" cy="260908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D3F1F90-5067-42D5-A761-F0E6828D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61" y="776534"/>
            <a:ext cx="10944224" cy="1407573"/>
          </a:xfrm>
        </p:spPr>
        <p:txBody>
          <a:bodyPr/>
          <a:lstStyle/>
          <a:p>
            <a:r>
              <a:rPr lang="nb-NO" sz="4000"/>
              <a:t>Kurs i lokal valggjennomføring </a:t>
            </a:r>
            <a:br>
              <a:rPr lang="nb-NO" sz="4000"/>
            </a:br>
            <a:r>
              <a:rPr lang="nb-NO" sz="4000"/>
              <a:t>Agder og Telemark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D7E29B8-D7FA-43EF-87C0-0B9E79ACC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EDE2D81-DB6F-487E-B065-2BC1CA146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1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2209B52-1AD5-4BF0-BBA4-3C362DB97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850" y="4359864"/>
            <a:ext cx="1344544" cy="103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57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A4AC55-C3A2-411F-94AF-10FC058E9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Valgorganer og begreper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99F14A0-A7CD-4178-A093-09336310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43" y="1314786"/>
            <a:ext cx="11034664" cy="4672011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b-NO" sz="2400" b="1" u="sng"/>
              <a:t>Begreper</a:t>
            </a:r>
            <a:endParaRPr lang="nb-NO" sz="2400" b="1" u="sng">
              <a:cs typeface="Arial"/>
            </a:endParaRPr>
          </a:p>
          <a:p>
            <a:r>
              <a:rPr lang="nb-NO" sz="2400" b="1"/>
              <a:t>Valgting</a:t>
            </a:r>
            <a:r>
              <a:rPr lang="nb-NO" sz="2400"/>
              <a:t>: Valgdagene, til forskjell fra forhåndsstemmeperioden (10.) -11.september 2023</a:t>
            </a:r>
            <a:endParaRPr lang="nb-NO" sz="2400">
              <a:cs typeface="Arial"/>
            </a:endParaRPr>
          </a:p>
          <a:p>
            <a:r>
              <a:rPr lang="nb-NO" sz="2400" b="1"/>
              <a:t>Manntall</a:t>
            </a:r>
            <a:r>
              <a:rPr lang="nb-NO" sz="2400"/>
              <a:t>: Oversikt over alle i stemmekretsen/soknet som har stemmerett</a:t>
            </a:r>
            <a:endParaRPr lang="nb-NO" sz="2400" b="1">
              <a:cs typeface="Arial"/>
            </a:endParaRPr>
          </a:p>
          <a:p>
            <a:r>
              <a:rPr lang="nb-NO" sz="2400" b="1"/>
              <a:t>Stemmekrets</a:t>
            </a:r>
            <a:r>
              <a:rPr lang="nb-NO" sz="2400"/>
              <a:t>: Geografisk inndeling i kommunen som avgjør hvor en skal stemme på valgtinget</a:t>
            </a:r>
            <a:endParaRPr lang="nb-NO" sz="2400">
              <a:cs typeface="Arial"/>
            </a:endParaRPr>
          </a:p>
          <a:p>
            <a:r>
              <a:rPr lang="nb-NO" sz="2400" b="1"/>
              <a:t>Flertallsvalg</a:t>
            </a:r>
            <a:r>
              <a:rPr lang="nb-NO" sz="2400"/>
              <a:t>: Valgordning som brukes der det kun er én liste i valget</a:t>
            </a:r>
            <a:endParaRPr lang="nb-NO" sz="2400">
              <a:cs typeface="Arial"/>
            </a:endParaRPr>
          </a:p>
          <a:p>
            <a:r>
              <a:rPr lang="nb-NO" sz="2400" b="1"/>
              <a:t>Forholdstallsvalg</a:t>
            </a:r>
            <a:r>
              <a:rPr lang="nb-NO" sz="2400"/>
              <a:t>: Valgordning som brukes når det er to eller flere lister i valget</a:t>
            </a:r>
            <a:endParaRPr lang="nb-NO" sz="2400">
              <a:cs typeface="Arial"/>
            </a:endParaRPr>
          </a:p>
          <a:p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C2A8476-8106-4137-AFD4-AE129C88C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10.01.2023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CF471E2-891E-4619-8C7B-A2B90DE8A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7314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3F1F90-5067-42D5-A761-F0E6828D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23" y="1008062"/>
            <a:ext cx="10944224" cy="2420938"/>
          </a:xfrm>
        </p:spPr>
        <p:txBody>
          <a:bodyPr/>
          <a:lstStyle/>
          <a:p>
            <a:r>
              <a:rPr lang="nb-NO"/>
              <a:t>Nytt ved dette valget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D7E29B8-D7FA-43EF-87C0-0B9E79ACC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EDE2D81-DB6F-487E-B065-2BC1CA146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5940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E80D79-75AC-4731-81F9-2608C2536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/>
              <a:t>Forhåndsstemming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C608C7E-8D56-446E-891A-EA3429888A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sz="2400" b="1"/>
              <a:t>Digital</a:t>
            </a:r>
            <a:r>
              <a:rPr lang="nb-NO" sz="2400"/>
              <a:t> forhåndsstemmegivning fra 10. august til 6. september 2023.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nb-NO"/>
              <a:t>De digitale stemmene blir telt opp digitalt og vil bli synlige i valgmodulen i medlemsregisteret. </a:t>
            </a:r>
            <a:endParaRPr lang="nb-NO"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b-NO" sz="2400"/>
              <a:t>Det er fastsatt </a:t>
            </a:r>
            <a:r>
              <a:rPr lang="nb-NO" sz="2400" b="1"/>
              <a:t>ett nasjonalt tidspunkt </a:t>
            </a:r>
            <a:r>
              <a:rPr lang="nb-NO" sz="2400"/>
              <a:t>for </a:t>
            </a:r>
            <a:r>
              <a:rPr lang="nb-NO" sz="2400" b="1"/>
              <a:t>fysisk </a:t>
            </a:r>
            <a:r>
              <a:rPr lang="nb-NO" sz="2400"/>
              <a:t>forhånds-stemmegivning i soknet:</a:t>
            </a:r>
            <a:endParaRPr lang="nb-NO" sz="2400">
              <a:cs typeface="Arial"/>
            </a:endParaRPr>
          </a:p>
          <a:p>
            <a:pPr lvl="1">
              <a:lnSpc>
                <a:spcPct val="90000"/>
              </a:lnSpc>
            </a:pPr>
            <a:r>
              <a:rPr lang="nb-NO"/>
              <a:t>Den siste torsdagen i august i valgåret i tidsrommet 15:00 til 20:00.</a:t>
            </a:r>
            <a:endParaRPr lang="nb-NO">
              <a:cs typeface="Arial"/>
            </a:endParaRPr>
          </a:p>
          <a:p>
            <a:pPr lvl="1">
              <a:lnSpc>
                <a:spcPct val="90000"/>
              </a:lnSpc>
            </a:pPr>
            <a:endParaRPr lang="nb-NO"/>
          </a:p>
          <a:p>
            <a:pPr>
              <a:lnSpc>
                <a:spcPct val="90000"/>
              </a:lnSpc>
            </a:pPr>
            <a:endParaRPr lang="nb-NO" sz="240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2F39852-A539-4E17-933D-5DA3D37D40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59" r="14978"/>
          <a:stretch/>
        </p:blipFill>
        <p:spPr>
          <a:xfrm>
            <a:off x="6275387" y="1385889"/>
            <a:ext cx="5292725" cy="4672011"/>
          </a:xfrm>
          <a:prstGeom prst="rect">
            <a:avLst/>
          </a:prstGeom>
          <a:noFill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516B6F-F880-430C-9751-F7F6A3FD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943C48D-13DB-4173-907F-A96EA975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9381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6B05A8-0167-40F5-99CA-FC663C09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34" y="-72099"/>
            <a:ext cx="10944226" cy="863600"/>
          </a:xfrm>
        </p:spPr>
        <p:txBody>
          <a:bodyPr/>
          <a:lstStyle/>
          <a:p>
            <a:r>
              <a:rPr lang="nb-NO"/>
              <a:t>Forhåndsstemming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76DB365-7E0A-405E-86DC-4AF22DD4E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380" y="791501"/>
            <a:ext cx="7126887" cy="64614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b-NO"/>
              <a:t>Hovedregel: det </a:t>
            </a:r>
            <a:r>
              <a:rPr lang="nb-NO" b="1"/>
              <a:t>skal </a:t>
            </a:r>
            <a:r>
              <a:rPr lang="nb-NO"/>
              <a:t>tilrettelegges for forhåndsstemmegiving </a:t>
            </a:r>
            <a:r>
              <a:rPr lang="nb-NO">
                <a:ea typeface="+mn-lt"/>
                <a:cs typeface="+mn-lt"/>
              </a:rPr>
              <a:t>i hvert fellesrådsområde </a:t>
            </a:r>
            <a:r>
              <a:rPr lang="nb-NO"/>
              <a:t>:</a:t>
            </a:r>
          </a:p>
          <a:p>
            <a:pPr lvl="1"/>
            <a:r>
              <a:rPr lang="nb-NO"/>
              <a:t>i forbindelse med en gudstjeneste minst én søndag i perioden for forhåndsstemmegivning,</a:t>
            </a:r>
            <a:endParaRPr lang="nb-NO">
              <a:cs typeface="Arial"/>
            </a:endParaRPr>
          </a:p>
          <a:p>
            <a:pPr lvl="1"/>
            <a:r>
              <a:rPr lang="nb-NO"/>
              <a:t>minst to timer i uken i perioden for forhåndsstemmegivningen.</a:t>
            </a:r>
            <a:endParaRPr lang="nb-NO">
              <a:cs typeface="Arial"/>
            </a:endParaRPr>
          </a:p>
          <a:p>
            <a:r>
              <a:rPr lang="nb-NO"/>
              <a:t>Det </a:t>
            </a:r>
            <a:r>
              <a:rPr lang="nb-NO" b="1"/>
              <a:t>bør </a:t>
            </a:r>
            <a:r>
              <a:rPr lang="nb-NO"/>
              <a:t>også legges til rette for forhåndsstemmegivning:</a:t>
            </a:r>
            <a:endParaRPr lang="nb-NO">
              <a:cs typeface="Arial"/>
            </a:endParaRPr>
          </a:p>
          <a:p>
            <a:pPr lvl="1"/>
            <a:r>
              <a:rPr lang="nb-NO"/>
              <a:t>på de institusjoner som geografisk hører til det enkelte sogn</a:t>
            </a:r>
            <a:endParaRPr lang="nb-NO">
              <a:cs typeface="Arial"/>
            </a:endParaRPr>
          </a:p>
          <a:p>
            <a:pPr lvl="1"/>
            <a:r>
              <a:rPr lang="nb-NO"/>
              <a:t>i tilknytning til minst ett arrangement for unge</a:t>
            </a:r>
            <a:endParaRPr lang="nb-NO">
              <a:cs typeface="Arial"/>
            </a:endParaRPr>
          </a:p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7F5017-B9BC-4CDB-8299-9411DD676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3C333F9-96A0-4758-B746-F144BCC66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13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D07961A-5AC6-41B5-9511-6275FCC3A3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80"/>
          <a:stretch/>
        </p:blipFill>
        <p:spPr>
          <a:xfrm>
            <a:off x="7148014" y="389826"/>
            <a:ext cx="5061205" cy="567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35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C21543-9C6B-4D2D-878B-6E5565C72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Supplerende nominasjon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1929B1A-54B9-4DB1-9799-C4C19393E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b-NO"/>
              <a:t>Det skal åpnes for supplerende nominasjon ved valg av menighetsråd uavhengig av hvor mange kandidater det er på Nominasjonskomitéens liste.</a:t>
            </a:r>
          </a:p>
          <a:p>
            <a:r>
              <a:rPr lang="nb-NO"/>
              <a:t>Kunngjøring:  Mellom 2. -15. mai kan andre komme med forslag til supplerende kandidater til nominasjonskomiteens lister.</a:t>
            </a:r>
            <a:endParaRPr lang="nb-NO">
              <a:cs typeface="Arial"/>
            </a:endParaRPr>
          </a:p>
          <a:p>
            <a:r>
              <a:rPr lang="nb-NO"/>
              <a:t>22. mai skal kandidatlisten godkjennes.</a:t>
            </a:r>
            <a:endParaRPr lang="nb-NO">
              <a:cs typeface="Arial"/>
            </a:endParaRPr>
          </a:p>
          <a:p>
            <a:r>
              <a:rPr lang="nb-NO"/>
              <a:t>Se Valghåndbok 1 for informasjon om supplerende nominasjon.</a:t>
            </a:r>
            <a:endParaRPr lang="nb-NO">
              <a:cs typeface="Arial"/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96362C5-01A7-4FF8-A8FB-433D01935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07E49A8-A6F5-4459-8E19-01427F9A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7512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048027-FA67-4C7B-9140-4ED130ABC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916612" cy="868363"/>
          </a:xfrm>
        </p:spPr>
        <p:txBody>
          <a:bodyPr anchor="ctr">
            <a:normAutofit/>
          </a:bodyPr>
          <a:lstStyle/>
          <a:p>
            <a:r>
              <a:rPr lang="nb-NO"/>
              <a:t>Nye frister ( felles for alle valg)</a:t>
            </a:r>
          </a:p>
        </p:txBody>
      </p:sp>
      <p:pic>
        <p:nvPicPr>
          <p:cNvPr id="7" name="Picture 6" descr="Timeglass og en kalender">
            <a:extLst>
              <a:ext uri="{FF2B5EF4-FFF2-40B4-BE49-F238E27FC236}">
                <a16:creationId xmlns:a16="http://schemas.microsoft.com/office/drawing/2014/main" id="{B437937B-26F1-C559-0077-193B88ABF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96" r="2" b="2"/>
          <a:stretch/>
        </p:blipFill>
        <p:spPr>
          <a:xfrm>
            <a:off x="7563394" y="1293223"/>
            <a:ext cx="4004717" cy="4440978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BA706B5-BA34-4A5A-C1E2-C3F7534F28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238" y="1563549"/>
            <a:ext cx="6854030" cy="4527495"/>
          </a:xfrm>
        </p:spPr>
        <p:txBody>
          <a:bodyPr vert="horz" lIns="0" tIns="0" rIns="0" bIns="0" rtlCol="0" anchor="t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1. </a:t>
            </a:r>
            <a:r>
              <a:rPr lang="nb-NO" sz="2400">
                <a:latin typeface="Arial"/>
              </a:rPr>
              <a:t>februar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: Oppnevning av nominasjonskomite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31. </a:t>
            </a:r>
            <a:r>
              <a:rPr lang="nb-NO" sz="2400">
                <a:latin typeface="Arial"/>
              </a:rPr>
              <a:t>mars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 kl. 12:00: Innlevering av listeforslag</a:t>
            </a:r>
            <a:endParaRPr lang="nb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b-NO" sz="2400">
                <a:latin typeface="Arial"/>
              </a:rPr>
              <a:t>2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. mai: Godkjenning av valglister til </a:t>
            </a:r>
            <a:r>
              <a:rPr lang="nb-NO" sz="2400">
                <a:latin typeface="Arial"/>
              </a:rPr>
              <a:t>MR-valg</a:t>
            </a:r>
            <a:endParaRPr lang="nb-NO" sz="2400">
              <a:latin typeface="Arial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22. mai: Godkjenning av supplerte kandidater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b-NO" sz="2400">
                <a:latin typeface="Arial"/>
              </a:rPr>
              <a:t>30. juni: 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Skjæringsdato for manntallet</a:t>
            </a:r>
            <a:endParaRPr lang="nb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10. august – 6. september: Forhåndsstemming</a:t>
            </a:r>
            <a:endParaRPr lang="nb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342900" indent="-342900" defTabSz="457200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6. september: Oppnevne stemmestyre</a:t>
            </a:r>
            <a:r>
              <a:rPr lang="nb-NO" sz="2400">
                <a:latin typeface="Arial"/>
              </a:rPr>
              <a:t> per sted</a:t>
            </a:r>
            <a:endParaRPr lang="nb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(10.–) </a:t>
            </a:r>
            <a:r>
              <a:rPr lang="nb-NO" sz="2400">
                <a:latin typeface="Arial"/>
              </a:rPr>
              <a:t>11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. september: Valgting</a:t>
            </a:r>
            <a:endParaRPr lang="nb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b-NO" sz="2400">
                <a:latin typeface="Arial"/>
              </a:rPr>
              <a:t>12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. september: Stemmestyrets protokoll ferdig</a:t>
            </a:r>
            <a:endParaRPr lang="nb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EC7384E-3310-40C7-838A-AF24978A1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E145704-5F96-4DD5-BAD5-589D90A8E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01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D14D46-AFCE-4A14-BB3E-A0CE3451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Menighetsrådsvalg og nominasjon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472F9A9-9343-4E00-9B76-D7F16F0D98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b-NO"/>
              <a:t>- Nominasjonsfasen høst 2022 - 31.mars 2023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9D47A1E-D421-429F-BD28-DB4538AF1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B007-F089-1E47-A029-515775F38509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322AE61-E556-4EB2-B8B7-2A447176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3673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BE35F7-25DB-46CD-9947-A821C2639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/>
              <a:t>Hvem skal velges til menighetsrådet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C978B8-30DC-4EC8-A822-D1F640FCA4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Det skal velges: </a:t>
            </a:r>
          </a:p>
          <a:p>
            <a:pPr lvl="1"/>
            <a:r>
              <a:rPr lang="nb-NO" sz="2600"/>
              <a:t>4, 6, 8 eller 10 medlemmer</a:t>
            </a:r>
            <a:endParaRPr lang="nb-NO" sz="2600">
              <a:cs typeface="Arial"/>
            </a:endParaRPr>
          </a:p>
          <a:p>
            <a:pPr lvl="1"/>
            <a:r>
              <a:rPr lang="nb-NO" sz="2600"/>
              <a:t>3, 4, 5 varamedlemmer</a:t>
            </a:r>
            <a:endParaRPr lang="nb-NO" sz="2600">
              <a:cs typeface="Arial"/>
            </a:endParaRPr>
          </a:p>
          <a:p>
            <a:pPr lvl="1"/>
            <a:r>
              <a:rPr lang="nb-NO" sz="2600"/>
              <a:t>Bør ha minst 40 prosent kvinner/menn og 20 prosent unge under 30 år		</a:t>
            </a:r>
            <a:endParaRPr lang="nb-NO" sz="2600">
              <a:cs typeface="Arial"/>
            </a:endParaRPr>
          </a:p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20BD86E-B3E6-429C-8F93-3BF3E07B1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916" y="2129350"/>
            <a:ext cx="5292725" cy="3268259"/>
          </a:xfrm>
          <a:prstGeom prst="rect">
            <a:avLst/>
          </a:prstGeom>
          <a:noFill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F07C514-50DE-4424-9440-6F6A67E89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6272CE0-DA02-4D28-8737-40945D7E5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410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785C3E-BDD3-4868-9F1F-51841F15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Nominasjonskomite til menighetsrådvalg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B5A262B-F333-4705-B025-7ADEF2CFF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200"/>
            </a:pPr>
            <a:r>
              <a:rPr kumimoji="0" lang="nb-NO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Valgstyret (= menighetsrådet) </a:t>
            </a: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setter i gang nominasjonsarbeidet og arbeidet med valget.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2200"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Valgstyret har ansvar for forberedelse og ledelse av valget.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200"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Valgstyret </a:t>
            </a:r>
            <a:r>
              <a:rPr kumimoji="0" lang="nb-NO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oppnevne</a:t>
            </a: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r en nominasjonskomité på minimum tre medlemmer</a:t>
            </a:r>
            <a:r>
              <a:rPr lang="nb-NO" sz="2200">
                <a:solidFill>
                  <a:prstClr val="black"/>
                </a:solidFill>
                <a:latin typeface="Arial"/>
              </a:rPr>
              <a:t> innen 1.februar</a:t>
            </a: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200"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Rekruttering til nominasjonskomite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200"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Nominasjonskomitéen har ansvaret for å utarbeide: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 sz="2200"/>
            </a:pPr>
            <a:endParaRPr kumimoji="0" lang="nb-NO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/>
            </a:pPr>
            <a:r>
              <a:rPr kumimoji="0" lang="nb-NO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</a:rPr>
              <a:t>				</a:t>
            </a:r>
            <a:r>
              <a:rPr kumimoji="0" lang="nb-NO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</a:rPr>
              <a:t>«Nominasjonskomiteens liste»</a:t>
            </a:r>
          </a:p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9A64F2C-E45A-4449-ADCB-50E76AB7D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59DB06A-D825-4FB8-947B-13A557DCA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5563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C530E43-875D-9C4D-3B53-378BE403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/>
          <a:lstStyle/>
          <a:p>
            <a:r>
              <a:rPr lang="nb-NO"/>
              <a:t>Mål for nominasjonsarbeidet</a:t>
            </a:r>
            <a:br>
              <a:rPr lang="nb-NO"/>
            </a:b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833F781-3074-5364-6A07-13E5FA8CA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385888"/>
            <a:ext cx="10944226" cy="4672713"/>
          </a:xfrm>
        </p:spPr>
        <p:txBody>
          <a:bodyPr vert="horz" lIns="0" tIns="0" rIns="0" bIns="0" rtlCol="0" anchor="t">
            <a:noAutofit/>
          </a:bodyPr>
          <a:lstStyle/>
          <a:p>
            <a:pPr lvl="1"/>
            <a:r>
              <a:rPr lang="nb-NO"/>
              <a:t>å legge grunnlaget for en god sammensetning av menighetsrådet</a:t>
            </a:r>
          </a:p>
          <a:p>
            <a:pPr lvl="1"/>
            <a:r>
              <a:rPr lang="nb-NO"/>
              <a:t>å finne frem til kandidater som kan gjøre en god jobb </a:t>
            </a:r>
            <a:endParaRPr lang="nb-NO">
              <a:cs typeface="Arial"/>
            </a:endParaRPr>
          </a:p>
          <a:p>
            <a:pPr lvl="1"/>
            <a:r>
              <a:rPr lang="nb-NO"/>
              <a:t>å finne kandidater som er villige til å påta seg vervet</a:t>
            </a:r>
            <a:endParaRPr lang="nb-NO">
              <a:cs typeface="Arial"/>
            </a:endParaRPr>
          </a:p>
          <a:p>
            <a:pPr lvl="1"/>
            <a:r>
              <a:rPr lang="nb-NO"/>
              <a:t>få flere kandidater enn sist (unntatt der man hadde nådd maksimum antall kandidater sist)</a:t>
            </a:r>
            <a:endParaRPr lang="nb-NO">
              <a:cs typeface="Arial"/>
            </a:endParaRPr>
          </a:p>
          <a:p>
            <a:pPr lvl="1"/>
            <a:r>
              <a:rPr lang="nb-NO"/>
              <a:t> få 20 prosent kandidater under 30 år</a:t>
            </a:r>
            <a:endParaRPr lang="nb-NO">
              <a:cs typeface="Arial"/>
            </a:endParaRPr>
          </a:p>
          <a:p>
            <a:pPr lvl="1"/>
            <a:endParaRPr lang="nb-NO">
              <a:cs typeface="Arial"/>
            </a:endParaRPr>
          </a:p>
          <a:p>
            <a:pPr lvl="1"/>
            <a:endParaRPr lang="nb-NO">
              <a:cs typeface="Arial"/>
            </a:endParaRPr>
          </a:p>
          <a:p>
            <a:endParaRPr lang="en-US">
              <a:cs typeface="Arial" panose="020B0604020202020204"/>
            </a:endParaRP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410EF0B-1F8B-4BD2-831F-386BEF1E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2DE88B6-E66D-1049-95EA-32C0EE5A7891}" type="datetime1">
              <a:rPr lang="nb-NO" smtClean="0"/>
              <a:pPr>
                <a:spcAft>
                  <a:spcPts val="600"/>
                </a:spcAft>
              </a:pPr>
              <a:t>10.01.2023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0921D8D-385E-43D0-A876-2114A2BE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19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4F012CB-86E5-4FC5-8DF7-35B6D0FB0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687" y="3622281"/>
            <a:ext cx="3261643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26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9E7CA8-BBDA-4A3F-B3BB-2BFB815B4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7" y="0"/>
            <a:ext cx="10944226" cy="863600"/>
          </a:xfrm>
        </p:spPr>
        <p:txBody>
          <a:bodyPr/>
          <a:lstStyle/>
          <a:p>
            <a:r>
              <a:rPr lang="nb-NO"/>
              <a:t>Valgfilm fra Asker kirkelige fellesråd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A1F7F93-DB8F-4D88-80A9-A10E8A187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15C1-0DCF-AD42-8642-059163C9676D}" type="datetime1">
              <a:rPr lang="nb-NO" smtClean="0"/>
              <a:t>10.01.2023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2114C27-7002-4143-9CC5-684A420E6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2</a:t>
            </a:fld>
            <a:endParaRPr lang="nb-NO"/>
          </a:p>
        </p:txBody>
      </p:sp>
      <p:pic>
        <p:nvPicPr>
          <p:cNvPr id="5" name="Media på Internett 4" title="Vil du ha et godt Råd? Høsten 2023 er det valg til menighetsrådene i Asker.">
            <a:hlinkClick r:id="" action="ppaction://media"/>
            <a:extLst>
              <a:ext uri="{FF2B5EF4-FFF2-40B4-BE49-F238E27FC236}">
                <a16:creationId xmlns:a16="http://schemas.microsoft.com/office/drawing/2014/main" id="{F0EE3845-E0FB-4B89-9140-7C9C5FA473F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40130" y="742035"/>
            <a:ext cx="9875520" cy="557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FB4143-6E4B-4FE4-8D49-2CADF5BF4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/>
              <a:t>Finne aktuelle </a:t>
            </a:r>
            <a:r>
              <a:rPr lang="nb-NO"/>
              <a:t>kandidater -</a:t>
            </a:r>
            <a:r>
              <a:rPr lang="nb-NO" b="1"/>
              <a:t> hvem er valgbare</a:t>
            </a:r>
            <a:r>
              <a:rPr lang="nb-NO"/>
              <a:t>?</a:t>
            </a:r>
            <a:br>
              <a:rPr lang="nb-NO" b="1"/>
            </a:b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1750F00-2A4E-4FC5-BF7E-86D2A5C1A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086065"/>
            <a:ext cx="11390650" cy="5111083"/>
          </a:xfrm>
        </p:spPr>
        <p:txBody>
          <a:bodyPr vert="horz" lIns="0" tIns="0" rIns="0" bIns="0" rtlCol="0" anchor="t">
            <a:noAutofit/>
          </a:bodyPr>
          <a:lstStyle/>
          <a:p>
            <a:pPr lvl="1"/>
            <a:r>
              <a:rPr lang="nb-NO"/>
              <a:t>Medlemmer, 18 år innen årets slutt og bor i soknet. </a:t>
            </a:r>
            <a:endParaRPr lang="nb-NO">
              <a:cs typeface="Arial"/>
            </a:endParaRPr>
          </a:p>
          <a:p>
            <a:pPr lvl="1"/>
            <a:r>
              <a:rPr lang="nb-NO"/>
              <a:t>Interesserte personer som er villige til å gjøre en innsats. </a:t>
            </a:r>
            <a:endParaRPr lang="nb-NO">
              <a:cs typeface="Arial"/>
            </a:endParaRPr>
          </a:p>
          <a:p>
            <a:pPr lvl="1"/>
            <a:r>
              <a:rPr lang="nb-NO"/>
              <a:t>Bredt ut for å få innspill fra ulike hold om aktuelle personer som kan spørres.</a:t>
            </a:r>
            <a:endParaRPr lang="nb-NO">
              <a:cs typeface="Arial"/>
            </a:endParaRPr>
          </a:p>
          <a:p>
            <a:pPr lvl="1"/>
            <a:r>
              <a:rPr lang="nb-NO"/>
              <a:t>Ikke bare spørre de aktive i menigheten, men forsøke å finne frem til nye personer.</a:t>
            </a:r>
            <a:endParaRPr lang="nb-NO">
              <a:cs typeface="Arial"/>
            </a:endParaRPr>
          </a:p>
          <a:p>
            <a:pPr lvl="1"/>
            <a:r>
              <a:rPr lang="nb-NO"/>
              <a:t>Motivere til gjenvalg.</a:t>
            </a:r>
            <a:endParaRPr lang="nb-NO">
              <a:cs typeface="Arial"/>
            </a:endParaRPr>
          </a:p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86364C1-3A3A-4CAC-9532-6DD4A0E8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DEFA147-DA1E-4FA0-8FD7-CE26DFE4F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694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6EB8F13-45EC-46FA-9C77-FFC6E1A05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B633-2054-B64D-8402-970C3237C093}" type="datetime1">
              <a:rPr lang="nb-NO" smtClean="0"/>
              <a:t>10.01.2023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B73036C-162F-45B6-8F75-948E3516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21</a:t>
            </a:fld>
            <a:endParaRPr lang="nb-NO"/>
          </a:p>
        </p:txBody>
      </p:sp>
      <p:pic>
        <p:nvPicPr>
          <p:cNvPr id="5" name="Plassholder for innhold 6" descr="Et bilde som inneholder person, folkemengde&#10;&#10;Automatisk generert beskrivelse">
            <a:extLst>
              <a:ext uri="{FF2B5EF4-FFF2-40B4-BE49-F238E27FC236}">
                <a16:creationId xmlns:a16="http://schemas.microsoft.com/office/drawing/2014/main" id="{B798D299-30ED-4215-B25C-35971B1579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11616" b="11616"/>
          <a:stretch/>
        </p:blipFill>
        <p:spPr>
          <a:xfrm>
            <a:off x="0" y="0"/>
            <a:ext cx="12192000" cy="6237288"/>
          </a:xfrm>
          <a:noFill/>
        </p:spPr>
      </p:pic>
    </p:spTree>
    <p:extLst>
      <p:ext uri="{BB962C8B-B14F-4D97-AF65-F5344CB8AC3E}">
        <p14:creationId xmlns:p14="http://schemas.microsoft.com/office/powerpoint/2010/main" val="2249539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FDBE0E5-4A02-2417-B655-2A5E08E3E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/>
          <a:lstStyle/>
          <a:p>
            <a:r>
              <a:rPr lang="en-US"/>
              <a:t>Nominasjon menighetsråd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F1D4116-4ED1-4334-8C2C-93B8BC186E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r>
              <a:rPr lang="nb-NO"/>
              <a:t>Undertegnet av 10 stemme berettigede, dvs. nominasjons komiteens medlemmer og noen andre forslagsstillere.</a:t>
            </a:r>
          </a:p>
          <a:p>
            <a:r>
              <a:rPr lang="nb-NO"/>
              <a:t>Frist for ferdig listeforslag: kl.12, 31. mars 2023</a:t>
            </a:r>
            <a:endParaRPr lang="nb-NO">
              <a:cs typeface="Arial"/>
            </a:endParaRPr>
          </a:p>
          <a:p>
            <a:r>
              <a:rPr lang="nb-NO"/>
              <a:t>Kandidatene skal settes opp i prioritert rekkefølge.</a:t>
            </a:r>
            <a:endParaRPr lang="nb-NO">
              <a:cs typeface="Arial"/>
            </a:endParaRPr>
          </a:p>
          <a:p>
            <a:r>
              <a:rPr lang="nb-NO"/>
              <a:t>Det kan komme listeforslag fra andre grupperinger, men det er ikke vanlig.</a:t>
            </a:r>
            <a:endParaRPr lang="nb-NO">
              <a:cs typeface="Arial"/>
            </a:endParaRPr>
          </a:p>
          <a:p>
            <a:endParaRPr lang="nb-NO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253DA7A2-F2C3-433F-9EAC-8D9A0A4A62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36904" y="1214846"/>
            <a:ext cx="4415070" cy="3728444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C54BB46-B7B5-40D3-95AF-36618D68A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4E1CE5F-EA93-4CA2-9966-A82655D9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8927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4D1991-ECEB-4F90-8BFB-98DA2A1FE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b-NO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Viktigste krav til listeforslag fra nominasjonskomiteen</a:t>
            </a:r>
            <a:br>
              <a:rPr kumimoji="0" lang="nb-NO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</a:b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6670556-D4A9-456A-A8FA-382E3FDF1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Minst så mange kandidater som det skal velges medlemmer og varamedlemmer. Dvs. 4, 6, 8 eller 10 + varamedlemmer</a:t>
            </a:r>
            <a:r>
              <a:rPr lang="nb-NO">
                <a:latin typeface="Arial"/>
              </a:rPr>
              <a:t>.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Undertegnet av 10 stemmeberettigede, dvs. nominasjonskomiteens medlemmer og noen andre forslagsstillere</a:t>
            </a:r>
            <a:r>
              <a:rPr lang="nb-NO">
                <a:latin typeface="Arial"/>
              </a:rPr>
              <a:t>.</a:t>
            </a:r>
            <a:endParaRPr lang="nb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Bør 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ha minst 40 prosent kvinner/menn og 20 prosent unge under 30 år</a:t>
            </a:r>
            <a:r>
              <a:rPr lang="nb-NO">
                <a:latin typeface="Arial"/>
              </a:rPr>
              <a:t>.</a:t>
            </a:r>
            <a:endParaRPr lang="nb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Oppgi tillitsvalgt (vanligvis komiteens leder) med vara</a:t>
            </a:r>
            <a:r>
              <a:rPr lang="nb-NO">
                <a:latin typeface="Arial"/>
              </a:rPr>
              <a:t>.</a:t>
            </a:r>
            <a:endParaRPr lang="nb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135FD94-0C98-40DB-9168-C1B8FA41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1341820-6213-48C3-97B1-40C000EB7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972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40968D-CF6D-4EA8-B9C2-21F9827BF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Kommunikasjon om kirkevalget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FDA819D-2D06-46A9-842A-B35DCF968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7FE4CF4-8E60-4CBC-8FCB-75C6C0AE4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B007-F089-1E47-A029-515775F38509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ED91F9E-7C9B-496E-B35E-32CF935BB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495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ADF96C-2E0E-42ED-8FED-F041BAE7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Målsettinger for kirkevalgkommunikasjon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2FE313-FBF5-499B-B0D9-5107C6E39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6" y="1092643"/>
            <a:ext cx="6544355" cy="5226514"/>
          </a:xfrm>
        </p:spPr>
        <p:txBody>
          <a:bodyPr/>
          <a:lstStyle/>
          <a:p>
            <a:r>
              <a:rPr lang="nb-NO" b="1"/>
              <a:t>Gjøre valget kjent </a:t>
            </a:r>
            <a:r>
              <a:rPr lang="nb-NO"/>
              <a:t>for velgerne (vet ikke om valget og kandidater)</a:t>
            </a:r>
          </a:p>
          <a:p>
            <a:r>
              <a:rPr lang="nb-NO" b="1"/>
              <a:t>Bedre kirkens omdømme </a:t>
            </a:r>
            <a:r>
              <a:rPr lang="nb-NO"/>
              <a:t>(kirkens innsats på ukjente områder) </a:t>
            </a:r>
          </a:p>
          <a:p>
            <a:r>
              <a:rPr lang="nb-NO" b="1"/>
              <a:t>Mobilisere kandidater </a:t>
            </a:r>
            <a:r>
              <a:rPr lang="nb-NO"/>
              <a:t>til å stille til valg (Vil du ha et godt råd)</a:t>
            </a:r>
          </a:p>
          <a:p>
            <a:r>
              <a:rPr lang="nb-NO" b="1"/>
              <a:t>Mobilisere medlemmer </a:t>
            </a:r>
            <a:r>
              <a:rPr lang="nb-NO"/>
              <a:t>til å avgi stemme (er medlem, vil påvirke)</a:t>
            </a:r>
          </a:p>
          <a:p>
            <a:r>
              <a:rPr lang="nb-NO" b="1" err="1"/>
              <a:t>Evt</a:t>
            </a:r>
            <a:r>
              <a:rPr lang="nb-NO" b="1"/>
              <a:t> bonus</a:t>
            </a:r>
            <a:r>
              <a:rPr lang="nb-NO"/>
              <a:t>: gjøre medarbeidere stolte av kirken!</a:t>
            </a:r>
          </a:p>
          <a:p>
            <a:endParaRPr lang="nb-NO"/>
          </a:p>
          <a:p>
            <a:endParaRPr lang="nb-NO"/>
          </a:p>
          <a:p>
            <a:endParaRPr lang="nb-NO"/>
          </a:p>
        </p:txBody>
      </p:sp>
      <p:pic>
        <p:nvPicPr>
          <p:cNvPr id="8" name="Bilde 7" descr="Et bilde som inneholder smilende, person, poserer, lukk&#10;&#10;Automatisk generert beskrivelse">
            <a:extLst>
              <a:ext uri="{FF2B5EF4-FFF2-40B4-BE49-F238E27FC236}">
                <a16:creationId xmlns:a16="http://schemas.microsoft.com/office/drawing/2014/main" id="{2877877D-517B-4BED-BAF2-29CC097DB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9" b="15709"/>
          <a:stretch/>
        </p:blipFill>
        <p:spPr>
          <a:xfrm>
            <a:off x="7396842" y="1085407"/>
            <a:ext cx="4399871" cy="523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55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B15E37F-3B47-44F3-B6A9-05B4A8EDC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/>
              <a:t>Kommunikasjonshjelp i nominasjonsfasen</a:t>
            </a:r>
          </a:p>
        </p:txBody>
      </p:sp>
      <p:pic>
        <p:nvPicPr>
          <p:cNvPr id="6" name="Bilde 5">
            <a:hlinkClick r:id="rId3"/>
            <a:extLst>
              <a:ext uri="{FF2B5EF4-FFF2-40B4-BE49-F238E27FC236}">
                <a16:creationId xmlns:a16="http://schemas.microsoft.com/office/drawing/2014/main" id="{0F0EC148-8949-4996-88A6-509A38D59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99" y="917433"/>
            <a:ext cx="9200711" cy="533641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A1830C6-A850-4802-8202-FBB0E99798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74115C1-0DCF-AD42-8642-059163C9676D}" type="datetime1">
              <a:rPr lang="nb-NO" smtClean="0"/>
              <a:pPr>
                <a:spcAft>
                  <a:spcPts val="600"/>
                </a:spcAft>
              </a:pPr>
              <a:t>10.01.2023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B36635B-4408-4EE1-A62D-81059296C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26</a:t>
            </a:fld>
            <a:endParaRPr lang="nb-NO"/>
          </a:p>
        </p:txBody>
      </p:sp>
      <p:sp>
        <p:nvSpPr>
          <p:cNvPr id="5" name="Pil: høyre 4">
            <a:extLst>
              <a:ext uri="{FF2B5EF4-FFF2-40B4-BE49-F238E27FC236}">
                <a16:creationId xmlns:a16="http://schemas.microsoft.com/office/drawing/2014/main" id="{F288185E-1D0B-42A1-8294-E4799CA508A2}"/>
              </a:ext>
            </a:extLst>
          </p:cNvPr>
          <p:cNvSpPr/>
          <p:nvPr/>
        </p:nvSpPr>
        <p:spPr>
          <a:xfrm rot="8927126">
            <a:off x="10398467" y="5550763"/>
            <a:ext cx="978408" cy="48463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4649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90353C-5E94-4B3B-939B-98EFBF667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Nasjonale kampanjer som kommer: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54992D0-2735-4C94-9347-9DE983EF0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b-NO" b="1"/>
              <a:t>Nominasjonskampanjen</a:t>
            </a:r>
            <a:r>
              <a:rPr lang="nb-NO"/>
              <a:t> «Vil du ha et godt råd» - tilpasses lokalt</a:t>
            </a:r>
          </a:p>
          <a:p>
            <a:r>
              <a:rPr lang="nb-NO" b="1"/>
              <a:t>Omdømmekampanje</a:t>
            </a:r>
            <a:r>
              <a:rPr lang="nb-NO"/>
              <a:t> vår/sommer «Rom for deg»</a:t>
            </a:r>
          </a:p>
          <a:p>
            <a:r>
              <a:rPr lang="nb-NO"/>
              <a:t>Om </a:t>
            </a:r>
            <a:r>
              <a:rPr lang="nb-NO" b="1"/>
              <a:t>digital forhåndsstemming </a:t>
            </a:r>
            <a:r>
              <a:rPr lang="nb-NO"/>
              <a:t>fra 10. aug.</a:t>
            </a:r>
            <a:endParaRPr lang="nb-NO">
              <a:cs typeface="Arial"/>
            </a:endParaRPr>
          </a:p>
          <a:p>
            <a:r>
              <a:rPr lang="nb-NO" b="1"/>
              <a:t>Bruk stemmeretten</a:t>
            </a:r>
            <a:r>
              <a:rPr lang="nb-NO"/>
              <a:t>: Vil du ha et godt råd, så gi din stemme.</a:t>
            </a:r>
            <a:endParaRPr lang="nb-NO">
              <a:cs typeface="Arial"/>
            </a:endParaRP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364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037893-B981-4DDE-9B20-6E12F6EAD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Lag en kommunikasjonsplan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587548-157C-462B-B196-485AA63B9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767" y="979488"/>
            <a:ext cx="10944226" cy="5279072"/>
          </a:xfrm>
        </p:spPr>
        <p:txBody>
          <a:bodyPr/>
          <a:lstStyle/>
          <a:p>
            <a:r>
              <a:rPr lang="nb-NO" b="1">
                <a:solidFill>
                  <a:schemeClr val="accent1">
                    <a:lumMod val="75000"/>
                  </a:schemeClr>
                </a:solidFill>
              </a:rPr>
              <a:t>HVEM</a:t>
            </a:r>
            <a:r>
              <a:rPr lang="nb-NO"/>
              <a:t>: </a:t>
            </a:r>
            <a:br>
              <a:rPr lang="nb-NO"/>
            </a:br>
            <a:r>
              <a:rPr lang="nb-NO"/>
              <a:t>Avklar </a:t>
            </a:r>
            <a:r>
              <a:rPr lang="nb-NO" b="1"/>
              <a:t>kommunikasjonsansvarlige</a:t>
            </a:r>
            <a:r>
              <a:rPr lang="nb-NO"/>
              <a:t> i menighet og fellesråd.</a:t>
            </a:r>
          </a:p>
          <a:p>
            <a:r>
              <a:rPr lang="nb-NO" b="1">
                <a:solidFill>
                  <a:schemeClr val="accent1">
                    <a:lumMod val="75000"/>
                  </a:schemeClr>
                </a:solidFill>
              </a:rPr>
              <a:t>HVA: </a:t>
            </a:r>
            <a:br>
              <a:rPr lang="nb-NO" b="1"/>
            </a:br>
            <a:r>
              <a:rPr lang="nb-NO" b="1"/>
              <a:t>Bruk nasjonale ressursene</a:t>
            </a:r>
            <a:r>
              <a:rPr lang="nb-NO"/>
              <a:t>, følg oppskriftene! </a:t>
            </a:r>
          </a:p>
          <a:p>
            <a:r>
              <a:rPr lang="nb-NO" b="1">
                <a:solidFill>
                  <a:schemeClr val="accent1">
                    <a:lumMod val="75000"/>
                  </a:schemeClr>
                </a:solidFill>
              </a:rPr>
              <a:t>HVOR: </a:t>
            </a:r>
            <a:br>
              <a:rPr lang="nb-NO" b="1"/>
            </a:br>
            <a:r>
              <a:rPr lang="nb-NO" b="1"/>
              <a:t>Nettsider og sosiale medier</a:t>
            </a:r>
            <a:r>
              <a:rPr lang="nb-NO"/>
              <a:t>: om valget, nominasjonsfasen, om kandidatene, om stemmegivning. </a:t>
            </a:r>
            <a:br>
              <a:rPr lang="nb-NO"/>
            </a:br>
            <a:r>
              <a:rPr lang="nb-NO" b="1"/>
              <a:t>Menighetsblad</a:t>
            </a:r>
            <a:r>
              <a:rPr lang="nb-NO"/>
              <a:t>: om valget og intervju med rådsmedlemmer. Sommernummer: om kandidatene. </a:t>
            </a:r>
            <a:br>
              <a:rPr lang="nb-NO"/>
            </a:br>
            <a:r>
              <a:rPr lang="nb-NO" b="1"/>
              <a:t>Lokale medier</a:t>
            </a:r>
            <a:r>
              <a:rPr lang="nb-NO"/>
              <a:t>: pressemeldinger om valg i nominasjonsfasen og stemmefasen, annonsere etter kandidater.</a:t>
            </a:r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pPr marL="0" indent="0">
              <a:buNone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254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288061-646E-4F35-AD55-6B3FE9EA9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6207"/>
            <a:ext cx="10944226" cy="863600"/>
          </a:xfrm>
        </p:spPr>
        <p:txBody>
          <a:bodyPr/>
          <a:lstStyle/>
          <a:p>
            <a:r>
              <a:rPr lang="nb-NO"/>
              <a:t>Snakk om valget!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0BC4C15-3BF6-4579-AD70-3EA0507FC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2185287"/>
            <a:ext cx="10944226" cy="4672713"/>
          </a:xfrm>
        </p:spPr>
        <p:txBody>
          <a:bodyPr/>
          <a:lstStyle/>
          <a:p>
            <a:r>
              <a:rPr lang="nb-NO"/>
              <a:t>I stab og råd</a:t>
            </a:r>
          </a:p>
          <a:p>
            <a:r>
              <a:rPr lang="nb-NO"/>
              <a:t>Blant frivillige</a:t>
            </a:r>
          </a:p>
          <a:p>
            <a:r>
              <a:rPr lang="nb-NO"/>
              <a:t>Konstruktivitet </a:t>
            </a:r>
          </a:p>
          <a:p>
            <a:r>
              <a:rPr lang="nb-NO"/>
              <a:t>Ha en positiv tone </a:t>
            </a:r>
            <a:r>
              <a:rPr lang="nb-NO">
                <a:sym typeface="Wingdings" panose="05000000000000000000" pitchFamily="2" charset="2"/>
              </a:rPr>
              <a:t></a:t>
            </a:r>
            <a:endParaRPr lang="nb-NO"/>
          </a:p>
          <a:p>
            <a:r>
              <a:rPr lang="nb-NO"/>
              <a:t>Stolthet over kirkedemokratiet!</a:t>
            </a:r>
          </a:p>
          <a:p>
            <a:pPr marL="0" indent="0">
              <a:buNone/>
            </a:pPr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7903B18-A8B3-45DD-BB06-454D5D75B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5829935" y="854326"/>
            <a:ext cx="6096000" cy="415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18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ngen bildebeskrivelse er tilgjengelig.">
            <a:extLst>
              <a:ext uri="{FF2B5EF4-FFF2-40B4-BE49-F238E27FC236}">
                <a16:creationId xmlns:a16="http://schemas.microsoft.com/office/drawing/2014/main" id="{02928E6B-CE0D-4F3E-BE75-C2BC0BA70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8" b="15641"/>
          <a:stretch/>
        </p:blipFill>
        <p:spPr bwMode="auto">
          <a:xfrm>
            <a:off x="59397" y="-455210"/>
            <a:ext cx="12191980" cy="623727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F7B0E9F-4AA0-BD23-383A-83900096C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093788"/>
          </a:xfrm>
        </p:spPr>
        <p:txBody>
          <a:bodyPr anchor="ctr">
            <a:normAutofit/>
          </a:bodyPr>
          <a:lstStyle/>
          <a:p>
            <a:r>
              <a:rPr lang="en-US"/>
              <a:t>Den </a:t>
            </a:r>
            <a:r>
              <a:rPr lang="en-US" err="1"/>
              <a:t>norske</a:t>
            </a:r>
            <a:r>
              <a:rPr lang="en-US"/>
              <a:t> </a:t>
            </a:r>
            <a:r>
              <a:rPr lang="en-US" err="1"/>
              <a:t>kirke</a:t>
            </a:r>
            <a:r>
              <a:rPr lang="en-US"/>
              <a:t> er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demokratisk</a:t>
            </a:r>
            <a:r>
              <a:rPr lang="en-US"/>
              <a:t> </a:t>
            </a:r>
            <a:r>
              <a:rPr lang="en-US" err="1"/>
              <a:t>folkekirke</a:t>
            </a:r>
            <a:r>
              <a:rPr lang="en-US"/>
              <a:t> 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7FFF1A1-C353-6F47-B03E-498A92F8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2DE88B6-E66D-1049-95EA-32C0EE5A7891}" type="datetime1">
              <a:rPr lang="nb-NO" smtClean="0"/>
              <a:pPr>
                <a:spcAft>
                  <a:spcPts val="600"/>
                </a:spcAft>
              </a:pPr>
              <a:t>10.01.2023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265A229-221C-6945-A1D9-06DC12152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773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90FBA970-23FF-4BD8-9AAC-2354B0D706E9}"/>
              </a:ext>
            </a:extLst>
          </p:cNvPr>
          <p:cNvSpPr txBox="1"/>
          <p:nvPr/>
        </p:nvSpPr>
        <p:spPr>
          <a:xfrm>
            <a:off x="341745" y="6142181"/>
            <a:ext cx="766619" cy="63730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0EE70B-0B08-78F0-FFE4-D5CC9D419F24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Arial"/>
            </a:endParaRPr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0616B2DD-17D7-A915-C195-9E639D641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620A9CB-89B6-5B49-B2D2-183358EA6832}" type="datetime1">
              <a:rPr lang="nb-NO" smtClean="0"/>
              <a:pPr>
                <a:spcAft>
                  <a:spcPts val="600"/>
                </a:spcAft>
              </a:pPr>
              <a:t>10.01.2023</a:t>
            </a:fld>
            <a:endParaRPr lang="nb-NO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148DD290-6B38-C22A-1C33-9BD654483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30</a:t>
            </a:fld>
            <a:endParaRPr lang="nb-NO"/>
          </a:p>
        </p:txBody>
      </p:sp>
      <p:pic>
        <p:nvPicPr>
          <p:cNvPr id="8" name="Online Media 7" title="Kulla pastorat - &quot;The Movie&quot;">
            <a:hlinkClick r:id="" action="ppaction://media"/>
            <a:extLst>
              <a:ext uri="{FF2B5EF4-FFF2-40B4-BE49-F238E27FC236}">
                <a16:creationId xmlns:a16="http://schemas.microsoft.com/office/drawing/2014/main" id="{1A53D3F6-7F2C-89E0-38FB-5EB07ED2CB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09997" y="0"/>
            <a:ext cx="10172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9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E9DA87-5097-43ED-A524-E3970E524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Bruk Ressursbanken!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702F9F8-2115-4516-9345-C0F80194A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nb-NO">
              <a:hlinkClick r:id="rId3"/>
            </a:endParaRPr>
          </a:p>
          <a:p>
            <a:pPr marL="0" indent="0">
              <a:buNone/>
            </a:pPr>
            <a:endParaRPr lang="nb-NO">
              <a:hlinkClick r:id="rId3"/>
            </a:endParaRPr>
          </a:p>
          <a:p>
            <a:pPr marL="0" indent="0">
              <a:buNone/>
            </a:pPr>
            <a:r>
              <a:rPr lang="nb-NO">
                <a:hlinkClick r:id="rId3"/>
              </a:rPr>
              <a:t>www.ressursbanken.kirken.no</a:t>
            </a:r>
          </a:p>
          <a:p>
            <a:pPr marL="0" indent="0">
              <a:buNone/>
            </a:pPr>
            <a:endParaRPr lang="nb-NO">
              <a:cs typeface="Arial" panose="020B0604020202020204"/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953BF20-1D68-417D-AA5B-89E2CCC5D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253551E-0FC1-40B7-9985-766CF86F2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8033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9CBDCD-4FCA-4A67-811E-081282878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Bispedømmerådsvalet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803B092-422F-4237-BC64-750E38C30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D2E3BF3-B469-4115-95A9-442771D8F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B007-F089-1E47-A029-515775F38509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513F5C-B6A4-4C80-A14F-5F8B7936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0687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22E72-0390-9E1C-1EEC-C780B2CF2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Bispedømmerådsvalet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DAC45-FC55-40AA-DDCE-83A1868D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570" y="5771531"/>
            <a:ext cx="7109717" cy="57940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000" err="1">
                <a:cs typeface="Arial"/>
              </a:rPr>
              <a:t>Soknet</a:t>
            </a:r>
            <a:r>
              <a:rPr lang="en-US" sz="2000">
                <a:cs typeface="Arial"/>
              </a:rPr>
              <a:t> sine </a:t>
            </a:r>
            <a:r>
              <a:rPr lang="en-US" sz="2000" err="1">
                <a:cs typeface="Arial"/>
              </a:rPr>
              <a:t>valmedarbeidarar</a:t>
            </a:r>
            <a:r>
              <a:rPr lang="en-US" sz="2000">
                <a:cs typeface="Arial"/>
              </a:rPr>
              <a:t> er </a:t>
            </a:r>
            <a:r>
              <a:rPr lang="en-US" sz="2000" err="1">
                <a:cs typeface="Arial"/>
              </a:rPr>
              <a:t>sentrale</a:t>
            </a:r>
            <a:r>
              <a:rPr lang="en-US" sz="2000">
                <a:cs typeface="Arial"/>
              </a:rPr>
              <a:t> og </a:t>
            </a:r>
            <a:r>
              <a:rPr lang="en-US" sz="2000" err="1">
                <a:cs typeface="Arial"/>
              </a:rPr>
              <a:t>viktige</a:t>
            </a:r>
            <a:r>
              <a:rPr lang="en-US" sz="2000">
                <a:cs typeface="Arial"/>
              </a:rPr>
              <a:t> i </a:t>
            </a:r>
            <a:r>
              <a:rPr lang="en-US" sz="2000" err="1">
                <a:cs typeface="Arial"/>
              </a:rPr>
              <a:t>gjennomføringa</a:t>
            </a:r>
            <a:r>
              <a:rPr lang="en-US" sz="2000">
                <a:cs typeface="Arial"/>
              </a:rPr>
              <a:t> av </a:t>
            </a:r>
            <a:r>
              <a:rPr lang="en-US" sz="2000" err="1">
                <a:cs typeface="Arial"/>
              </a:rPr>
              <a:t>bispedømmerådsvalet</a:t>
            </a:r>
            <a:r>
              <a:rPr lang="en-US" sz="2000">
                <a:cs typeface="Arial"/>
              </a:rPr>
              <a:t>.</a:t>
            </a:r>
            <a:endParaRPr lang="en-US" sz="2000"/>
          </a:p>
          <a:p>
            <a:endParaRPr lang="en-US">
              <a:cs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BE182-0638-C919-AD2D-B82DA515C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C0F9D-FC83-08DF-39B8-546D428E2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33</a:t>
            </a:fld>
            <a:endParaRPr lang="nb-NO"/>
          </a:p>
        </p:txBody>
      </p:sp>
      <p:pic>
        <p:nvPicPr>
          <p:cNvPr id="7" name="Bilde 7" descr="Et bilde som inneholder tekst, poserer, person, gruppe&#10;&#10;Automatisk generert beskrivelse">
            <a:extLst>
              <a:ext uri="{FF2B5EF4-FFF2-40B4-BE49-F238E27FC236}">
                <a16:creationId xmlns:a16="http://schemas.microsoft.com/office/drawing/2014/main" id="{131D1A88-C935-E2B8-F636-16DC59BE5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368" y="1081826"/>
            <a:ext cx="8458553" cy="453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47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9ADCB0-7BBB-4036-8069-6F53AC88C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Kven </a:t>
            </a:r>
            <a:r>
              <a:rPr lang="nb-NO" err="1"/>
              <a:t>sit</a:t>
            </a:r>
            <a:r>
              <a:rPr lang="nb-NO"/>
              <a:t> i bispedømmerådet?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564AE05-7E83-42D9-8AAB-4957105DE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385888"/>
            <a:ext cx="9645528" cy="4672713"/>
          </a:xfrm>
        </p:spPr>
        <p:txBody>
          <a:bodyPr vert="horz" lIns="0" tIns="0" rIns="0" bIns="0" rtlCol="0" anchor="t">
            <a:noAutofit/>
          </a:bodyPr>
          <a:lstStyle/>
          <a:p>
            <a:pPr marL="11430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n-NO" sz="2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I bispedømmerådet er det:</a:t>
            </a:r>
          </a:p>
          <a:p>
            <a:pPr lvl="2" defTabSz="457200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kumimoji="0" lang="nn-NO" sz="2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7 leke medlemmar</a:t>
            </a:r>
            <a:r>
              <a:rPr lang="nn-NO" sz="2200">
                <a:latin typeface="Arial"/>
              </a:rPr>
              <a:t> </a:t>
            </a:r>
            <a:endParaRPr lang="nn-NO" sz="2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n-NO" sz="2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 lek kyrkjeleg tilsett medlem (tilsette)</a:t>
            </a:r>
            <a:endParaRPr lang="nn-NO" sz="2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n-NO" sz="2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 geistleg medlem (prestar i off. teneste)</a:t>
            </a:r>
            <a:endParaRPr lang="nn-NO" sz="2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n-NO" sz="2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Biskopen (fast medlem)</a:t>
            </a:r>
            <a:endParaRPr lang="nn-NO" sz="2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nn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1430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n-NO" sz="2600">
                <a:latin typeface="Arial"/>
              </a:rPr>
              <a:t>Tre</a:t>
            </a:r>
            <a:r>
              <a:rPr kumimoji="0" lang="nn-NO" sz="2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 ulike val til </a:t>
            </a:r>
            <a:r>
              <a:rPr lang="nn-NO" sz="2600">
                <a:latin typeface="Arial"/>
              </a:rPr>
              <a:t>eitt</a:t>
            </a:r>
            <a:r>
              <a:rPr kumimoji="0" lang="nn-NO" sz="2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 råd</a:t>
            </a:r>
            <a:r>
              <a:rPr lang="nn-NO" sz="2600">
                <a:latin typeface="Arial"/>
              </a:rPr>
              <a:t>:</a:t>
            </a:r>
          </a:p>
          <a:p>
            <a:pPr marR="0" lvl="2" defTabSz="457200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n-NO" sz="2200">
                <a:latin typeface="Arial"/>
              </a:rPr>
              <a:t>Val av leke medlemmar</a:t>
            </a:r>
          </a:p>
          <a:p>
            <a:pPr marR="0" lvl="2" defTabSz="457200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n-NO" sz="2200">
                <a:latin typeface="Arial"/>
              </a:rPr>
              <a:t>Val av lek kyrkjeleg tilsett medlem</a:t>
            </a:r>
          </a:p>
          <a:p>
            <a:pPr marR="0" lvl="2" defTabSz="457200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n-NO" sz="2200">
                <a:latin typeface="Arial"/>
              </a:rPr>
              <a:t>Val av geistleg medlem (prest)</a:t>
            </a:r>
          </a:p>
          <a:p>
            <a:pPr marL="5715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n-NO" sz="2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114300" marR="0" lvl="0" indent="0" algn="l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nn-NO" sz="2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11430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nn-NO" sz="2600">
              <a:cs typeface="Arial"/>
            </a:endParaRPr>
          </a:p>
          <a:p>
            <a:pPr marL="114300" indent="0" defTabSz="457200">
              <a:spcBef>
                <a:spcPct val="20000"/>
              </a:spcBef>
              <a:spcAft>
                <a:spcPts val="0"/>
              </a:spcAft>
              <a:buNone/>
              <a:defRPr/>
            </a:pPr>
            <a:endParaRPr lang="nn-NO" sz="2600">
              <a:cs typeface="Arial"/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01BDF5D-3B1F-43AE-A122-782C2F24E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8E8E844-3DFA-4CDA-A1DC-7E9F4C24C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34</a:t>
            </a:fld>
            <a:endParaRPr lang="nb-NO"/>
          </a:p>
        </p:txBody>
      </p:sp>
      <p:pic>
        <p:nvPicPr>
          <p:cNvPr id="1030" name="Picture 6" descr="Stemming i kirkevalget">
            <a:extLst>
              <a:ext uri="{FF2B5EF4-FFF2-40B4-BE49-F238E27FC236}">
                <a16:creationId xmlns:a16="http://schemas.microsoft.com/office/drawing/2014/main" id="{80F0B00B-6A26-404F-8C61-6B7097D68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936" y="1385888"/>
            <a:ext cx="3726032" cy="496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797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E3A99E-17A7-4EAE-8147-D1A17FCC9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87" y="-1838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sz="3600"/>
              <a:t>Kva </a:t>
            </a:r>
            <a:r>
              <a:rPr lang="nb-NO" sz="3600" err="1"/>
              <a:t>gjer</a:t>
            </a:r>
            <a:r>
              <a:rPr lang="nb-NO" sz="3600"/>
              <a:t> bispedømmerådet?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06F4896-94DB-46C6-92DD-54114EB22F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A10A77B-0271-4EA2-B907-9BB49D671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z="1000" smtClean="0"/>
              <a:pPr>
                <a:spcAft>
                  <a:spcPts val="600"/>
                </a:spcAft>
              </a:pPr>
              <a:t>35</a:t>
            </a:fld>
            <a:endParaRPr lang="nb-NO" sz="1000"/>
          </a:p>
        </p:txBody>
      </p:sp>
      <p:graphicFrame>
        <p:nvGraphicFramePr>
          <p:cNvPr id="9" name="Plassholder for innhold 2">
            <a:extLst>
              <a:ext uri="{FF2B5EF4-FFF2-40B4-BE49-F238E27FC236}">
                <a16:creationId xmlns:a16="http://schemas.microsoft.com/office/drawing/2014/main" id="{E6B7C8DE-87F2-59BA-1F6B-04F40D1096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4836894"/>
              </p:ext>
            </p:extLst>
          </p:nvPr>
        </p:nvGraphicFramePr>
        <p:xfrm>
          <a:off x="423361" y="423364"/>
          <a:ext cx="11465594" cy="6143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66099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1DE1F34B-FF40-509B-2719-BBD606882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1764"/>
            <a:ext cx="12192000" cy="341376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2493A5-F369-0EF8-991B-39C7ED67E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093788"/>
          </a:xfrm>
        </p:spPr>
        <p:txBody>
          <a:bodyPr anchor="ctr">
            <a:normAutofit/>
          </a:bodyPr>
          <a:lstStyle/>
          <a:p>
            <a:r>
              <a:rPr lang="en-US"/>
              <a:t>Kyrkjemøtet</a:t>
            </a:r>
            <a:endParaRPr lang="en-US" err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4B26F-3AA6-307D-794E-9FDE6B111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10.01.2023</a:t>
            </a:fld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7520B5-BD77-B508-0BD4-39ED35B7D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36</a:t>
            </a:fld>
            <a:endParaRPr lang="nb-NO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611501-E54F-AA77-EEED-E2A9BA5C004C}"/>
              </a:ext>
            </a:extLst>
          </p:cNvPr>
          <p:cNvSpPr txBox="1"/>
          <p:nvPr/>
        </p:nvSpPr>
        <p:spPr>
          <a:xfrm>
            <a:off x="2937387" y="5567516"/>
            <a:ext cx="708813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cs typeface="Arial"/>
              </a:rPr>
              <a:t>Bispedømmerådsvalet</a:t>
            </a:r>
            <a:r>
              <a:rPr lang="en-US" sz="2000" b="1">
                <a:cs typeface="Arial"/>
              </a:rPr>
              <a:t> er </a:t>
            </a:r>
            <a:r>
              <a:rPr lang="en-US" sz="2000" b="1" err="1">
                <a:cs typeface="Arial"/>
              </a:rPr>
              <a:t>også</a:t>
            </a:r>
            <a:r>
              <a:rPr lang="en-US" sz="2000" b="1">
                <a:cs typeface="Arial"/>
              </a:rPr>
              <a:t> </a:t>
            </a:r>
            <a:r>
              <a:rPr lang="en-US" sz="2000" b="1" err="1">
                <a:cs typeface="Arial"/>
              </a:rPr>
              <a:t>eit</a:t>
            </a:r>
            <a:r>
              <a:rPr lang="en-US" sz="2000" b="1">
                <a:cs typeface="Arial"/>
              </a:rPr>
              <a:t> </a:t>
            </a:r>
            <a:r>
              <a:rPr lang="en-US" sz="2000" b="1" err="1">
                <a:cs typeface="Arial"/>
              </a:rPr>
              <a:t>kyrkjemøteval</a:t>
            </a:r>
            <a:r>
              <a:rPr lang="en-US" sz="2000" b="1"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776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F8491B-319E-4BA3-9EDC-FB7E8CF3F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Kva </a:t>
            </a:r>
            <a:r>
              <a:rPr lang="nb-NO" err="1"/>
              <a:t>gjer</a:t>
            </a:r>
            <a:r>
              <a:rPr lang="nb-NO"/>
              <a:t> </a:t>
            </a:r>
            <a:r>
              <a:rPr lang="nb-NO" err="1"/>
              <a:t>Kyrkjemøtet</a:t>
            </a:r>
            <a:r>
              <a:rPr lang="nb-NO"/>
              <a:t> 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A61BFEB-6734-4D62-A375-FCBB8135C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385888"/>
            <a:ext cx="10944226" cy="4744600"/>
          </a:xfrm>
        </p:spPr>
        <p:txBody>
          <a:bodyPr vert="horz" lIns="0" tIns="0" rIns="0" bIns="0" rtlCol="0" anchor="t">
            <a:noAutofit/>
          </a:bodyPr>
          <a:lstStyle/>
          <a:p>
            <a:pPr defTabSz="457200">
              <a:buFont typeface="Arial"/>
              <a:buChar char="•"/>
              <a:defRPr sz="2400"/>
            </a:pPr>
            <a:r>
              <a:rPr lang="nn-NO" sz="2400">
                <a:ea typeface="+mn-lt"/>
                <a:cs typeface="+mn-lt"/>
              </a:rPr>
              <a:t>Kyrkjemøtet er det øvste demokratiske, representative organet i Den norske kyrkja.  </a:t>
            </a:r>
            <a:endParaRPr lang="en-US" sz="2400">
              <a:ea typeface="+mn-lt"/>
              <a:cs typeface="+mn-lt"/>
            </a:endParaRPr>
          </a:p>
          <a:p>
            <a:pPr lvl="1" defTabSz="457200">
              <a:buFont typeface="Arial"/>
              <a:buChar char="•"/>
              <a:defRPr sz="2400"/>
            </a:pPr>
            <a:r>
              <a:rPr lang="nn-NO">
                <a:ea typeface="+mn-lt"/>
                <a:cs typeface="+mn-lt"/>
              </a:rPr>
              <a:t>Den norske kyrkja sitt "Storting"</a:t>
            </a:r>
            <a:endParaRPr lang="en-US">
              <a:latin typeface="Arial"/>
              <a:cs typeface="Arial"/>
            </a:endParaRPr>
          </a:p>
          <a:p>
            <a:pPr defTabSz="457200">
              <a:buFont typeface="Arial"/>
              <a:buChar char="•"/>
              <a:defRPr sz="2400"/>
            </a:pPr>
            <a:r>
              <a:rPr lang="nn-NO" sz="2400">
                <a:solidFill>
                  <a:srgbClr val="FF0000"/>
                </a:solidFill>
                <a:ea typeface="+mn-lt"/>
                <a:cs typeface="+mn-lt"/>
              </a:rPr>
              <a:t>"</a:t>
            </a:r>
            <a:r>
              <a:rPr lang="nn-NO" sz="2400" err="1">
                <a:solidFill>
                  <a:srgbClr val="FF0000"/>
                </a:solidFill>
                <a:ea typeface="+mn-lt"/>
                <a:cs typeface="+mn-lt"/>
              </a:rPr>
              <a:t>Kirkemøtet</a:t>
            </a:r>
            <a:r>
              <a:rPr lang="nn-NO" sz="2400">
                <a:solidFill>
                  <a:srgbClr val="FF0000"/>
                </a:solidFill>
                <a:ea typeface="+mn-lt"/>
                <a:cs typeface="+mn-lt"/>
              </a:rPr>
              <a:t> skal ha sin </a:t>
            </a:r>
            <a:r>
              <a:rPr lang="nn-NO" sz="2400" err="1">
                <a:solidFill>
                  <a:srgbClr val="FF0000"/>
                </a:solidFill>
                <a:ea typeface="+mn-lt"/>
                <a:cs typeface="+mn-lt"/>
              </a:rPr>
              <a:t>oppmerksomhet</a:t>
            </a:r>
            <a:r>
              <a:rPr lang="nn-NO" sz="2400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nn-NO" sz="2400" err="1">
                <a:solidFill>
                  <a:srgbClr val="FF0000"/>
                </a:solidFill>
                <a:ea typeface="+mn-lt"/>
                <a:cs typeface="+mn-lt"/>
              </a:rPr>
              <a:t>henvendt</a:t>
            </a:r>
            <a:r>
              <a:rPr lang="nn-NO" sz="2400">
                <a:solidFill>
                  <a:srgbClr val="FF0000"/>
                </a:solidFill>
                <a:ea typeface="+mn-lt"/>
                <a:cs typeface="+mn-lt"/>
              </a:rPr>
              <a:t> på saker av felles </a:t>
            </a:r>
            <a:r>
              <a:rPr lang="nn-NO" sz="2400" err="1">
                <a:solidFill>
                  <a:srgbClr val="FF0000"/>
                </a:solidFill>
                <a:ea typeface="+mn-lt"/>
                <a:cs typeface="+mn-lt"/>
              </a:rPr>
              <a:t>kirkelig</a:t>
            </a:r>
            <a:r>
              <a:rPr lang="nn-NO" sz="2400">
                <a:solidFill>
                  <a:srgbClr val="FF0000"/>
                </a:solidFill>
                <a:ea typeface="+mn-lt"/>
                <a:cs typeface="+mn-lt"/>
              </a:rPr>
              <a:t> karakter og </a:t>
            </a:r>
            <a:r>
              <a:rPr lang="nn-NO" sz="2400" err="1">
                <a:solidFill>
                  <a:srgbClr val="FF0000"/>
                </a:solidFill>
                <a:ea typeface="+mn-lt"/>
                <a:cs typeface="+mn-lt"/>
              </a:rPr>
              <a:t>ellers</a:t>
            </a:r>
            <a:r>
              <a:rPr lang="nn-NO" sz="2400">
                <a:solidFill>
                  <a:srgbClr val="FF0000"/>
                </a:solidFill>
                <a:ea typeface="+mn-lt"/>
                <a:cs typeface="+mn-lt"/>
              </a:rPr>
              <a:t> på alt som kan </a:t>
            </a:r>
            <a:r>
              <a:rPr lang="nn-NO" sz="2400" err="1">
                <a:solidFill>
                  <a:srgbClr val="FF0000"/>
                </a:solidFill>
                <a:ea typeface="+mn-lt"/>
                <a:cs typeface="+mn-lt"/>
              </a:rPr>
              <a:t>gjøres</a:t>
            </a:r>
            <a:r>
              <a:rPr lang="nn-NO" sz="2400">
                <a:solidFill>
                  <a:srgbClr val="FF0000"/>
                </a:solidFill>
                <a:ea typeface="+mn-lt"/>
                <a:cs typeface="+mn-lt"/>
              </a:rPr>
              <a:t> for å vekke og nære det </a:t>
            </a:r>
            <a:r>
              <a:rPr lang="nn-NO" sz="2400" err="1">
                <a:solidFill>
                  <a:srgbClr val="FF0000"/>
                </a:solidFill>
                <a:ea typeface="+mn-lt"/>
                <a:cs typeface="+mn-lt"/>
              </a:rPr>
              <a:t>kristelige</a:t>
            </a:r>
            <a:r>
              <a:rPr lang="nn-NO" sz="2400">
                <a:solidFill>
                  <a:srgbClr val="FF0000"/>
                </a:solidFill>
                <a:ea typeface="+mn-lt"/>
                <a:cs typeface="+mn-lt"/>
              </a:rPr>
              <a:t> liv i </a:t>
            </a:r>
            <a:r>
              <a:rPr lang="nn-NO" sz="2400" err="1">
                <a:solidFill>
                  <a:srgbClr val="FF0000"/>
                </a:solidFill>
                <a:ea typeface="+mn-lt"/>
                <a:cs typeface="+mn-lt"/>
              </a:rPr>
              <a:t>menighetene</a:t>
            </a:r>
            <a:r>
              <a:rPr lang="nn-NO" sz="2400">
                <a:solidFill>
                  <a:srgbClr val="FF0000"/>
                </a:solidFill>
                <a:ea typeface="+mn-lt"/>
                <a:cs typeface="+mn-lt"/>
              </a:rPr>
              <a:t>, og det skal fremme samarbeidet </a:t>
            </a:r>
            <a:r>
              <a:rPr lang="nn-NO" sz="2400" err="1">
                <a:solidFill>
                  <a:srgbClr val="FF0000"/>
                </a:solidFill>
                <a:ea typeface="+mn-lt"/>
                <a:cs typeface="+mn-lt"/>
              </a:rPr>
              <a:t>innen</a:t>
            </a:r>
            <a:r>
              <a:rPr lang="nn-NO" sz="2400">
                <a:solidFill>
                  <a:srgbClr val="FF0000"/>
                </a:solidFill>
                <a:ea typeface="+mn-lt"/>
                <a:cs typeface="+mn-lt"/>
              </a:rPr>
              <a:t> Den norske </a:t>
            </a:r>
            <a:r>
              <a:rPr lang="nn-NO" sz="2400" err="1">
                <a:solidFill>
                  <a:srgbClr val="FF0000"/>
                </a:solidFill>
                <a:ea typeface="+mn-lt"/>
                <a:cs typeface="+mn-lt"/>
              </a:rPr>
              <a:t>kirke</a:t>
            </a:r>
            <a:r>
              <a:rPr lang="nn-NO" sz="2400">
                <a:solidFill>
                  <a:srgbClr val="FF0000"/>
                </a:solidFill>
                <a:ea typeface="+mn-lt"/>
                <a:cs typeface="+mn-lt"/>
              </a:rPr>
              <a:t>."</a:t>
            </a:r>
            <a:endParaRPr lang="nn-NO">
              <a:solidFill>
                <a:srgbClr val="FF0000"/>
              </a:solidFill>
            </a:endParaRPr>
          </a:p>
          <a:p>
            <a:pPr marL="342900" indent="-342900" defTabSz="457200"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 sz="2400"/>
            </a:pPr>
            <a:r>
              <a:rPr lang="nn-NO" sz="2400">
                <a:latin typeface="Arial"/>
              </a:rPr>
              <a:t>Vedtek</a:t>
            </a:r>
            <a:r>
              <a:rPr kumimoji="0" lang="nn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 ordningar som gjeld for heile kyrkja</a:t>
            </a:r>
            <a:endParaRPr lang="nn-NO">
              <a:ea typeface="+mn-ea"/>
            </a:endParaRPr>
          </a:p>
          <a:p>
            <a:pPr marL="800100" lvl="1" indent="-342900" defTabSz="457200">
              <a:spcAft>
                <a:spcPts val="0"/>
              </a:spcAft>
              <a:buFont typeface="Arial"/>
              <a:buChar char="•"/>
              <a:defRPr sz="2400"/>
            </a:pPr>
            <a:r>
              <a:rPr lang="nn-NO" sz="2000">
                <a:latin typeface="Arial"/>
                <a:cs typeface="Arial"/>
              </a:rPr>
              <a:t>Kyrkjeleg organisering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/>
            </a:pPr>
            <a:r>
              <a:rPr kumimoji="0" lang="nn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Vedtek gudstenesteordning og andre liturgiar</a:t>
            </a:r>
            <a:endParaRPr lang="nn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800100" lvl="1" indent="-342900" defTabSz="457200">
              <a:spcAft>
                <a:spcPts val="0"/>
              </a:spcAft>
              <a:buFont typeface="Arial"/>
              <a:buChar char="•"/>
              <a:defRPr sz="2400"/>
            </a:pPr>
            <a:r>
              <a:rPr lang="nn-NO" sz="2000">
                <a:latin typeface="Arial"/>
                <a:cs typeface="Arial"/>
              </a:rPr>
              <a:t>Avgjer lærespørsmål</a:t>
            </a:r>
          </a:p>
          <a:p>
            <a:pPr marL="342900" indent="-342900" defTabSz="457200"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 sz="2400"/>
            </a:pPr>
            <a:r>
              <a:rPr lang="nn-NO" sz="2400">
                <a:solidFill>
                  <a:srgbClr val="FF0000"/>
                </a:solidFill>
                <a:latin typeface="Arial"/>
                <a:cs typeface="Arial"/>
              </a:rPr>
              <a:t>Fastsetjing</a:t>
            </a:r>
            <a:r>
              <a:rPr lang="nn-NO" sz="2400">
                <a:latin typeface="Arial"/>
                <a:cs typeface="Arial"/>
              </a:rPr>
              <a:t> av retningsgjevande planar og program for kyrkja</a:t>
            </a:r>
            <a:endParaRPr lang="nn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0" indent="0" defTabSz="457200">
              <a:spcBef>
                <a:spcPts val="500"/>
              </a:spcBef>
              <a:spcAft>
                <a:spcPts val="0"/>
              </a:spcAft>
              <a:buNone/>
              <a:defRPr sz="2400"/>
            </a:pPr>
            <a:endParaRPr lang="nn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342900" indent="-342900">
              <a:spcBef>
                <a:spcPts val="500"/>
              </a:spcBef>
              <a:spcAft>
                <a:spcPts val="0"/>
              </a:spcAft>
              <a:buFont typeface="Arial"/>
            </a:pPr>
            <a:endParaRPr lang="nn-NO" sz="2400">
              <a:cs typeface="Arial" panose="020B0604020202020204"/>
            </a:endParaRPr>
          </a:p>
          <a:p>
            <a:endParaRPr lang="nb-NO">
              <a:cs typeface="Arial" panose="020B0604020202020204"/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1998EB1-CE28-40E3-87A7-540032098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61F71DD-B30B-4185-B9EC-E8B19D3A7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6916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96A612-227D-4ABC-B1FC-6FF58B352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Nominasjonskomitear til </a:t>
            </a:r>
            <a:r>
              <a:rPr lang="nb-NO" err="1"/>
              <a:t>bispedømmerådsvalet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5EEBEF-4C2C-4768-913E-476818BAE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385888"/>
            <a:ext cx="10944226" cy="284325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b-NO" sz="3200"/>
              <a:t>Tre </a:t>
            </a:r>
            <a:r>
              <a:rPr lang="nb-NO" sz="3200" err="1"/>
              <a:t>nominasjonskomitear</a:t>
            </a:r>
            <a:r>
              <a:rPr lang="nb-NO" sz="3200"/>
              <a:t> i Agder og Telemark bispedømme:</a:t>
            </a:r>
            <a:endParaRPr lang="nb-NO"/>
          </a:p>
          <a:p>
            <a:pPr marL="971550" lvl="1" indent="-514350">
              <a:buFont typeface="+mj-lt"/>
              <a:buAutoNum type="arabicPeriod"/>
            </a:pPr>
            <a:r>
              <a:rPr lang="nb-NO" sz="2800"/>
              <a:t>Nominasjonskomité ved val av leke </a:t>
            </a:r>
            <a:r>
              <a:rPr lang="nb-NO" sz="2800" err="1"/>
              <a:t>medlemmar</a:t>
            </a:r>
            <a:r>
              <a:rPr lang="nb-NO" sz="2800"/>
              <a:t> </a:t>
            </a:r>
            <a:endParaRPr lang="nb-NO" sz="2800">
              <a:cs typeface="Arial"/>
            </a:endParaRPr>
          </a:p>
          <a:p>
            <a:pPr lvl="3"/>
            <a:r>
              <a:rPr lang="nb-NO" sz="2200">
                <a:ea typeface="+mn-lt"/>
                <a:cs typeface="+mn-lt"/>
              </a:rPr>
              <a:t>Val av prostiet sin representant i kveld</a:t>
            </a:r>
            <a:endParaRPr lang="nb-NO" sz="2200">
              <a:cs typeface="Arial" panose="020B0604020202020204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nb-NO" sz="2800"/>
              <a:t>Nominasjonskomité ved val av prest </a:t>
            </a:r>
            <a:endParaRPr lang="nb-NO" sz="2800">
              <a:cs typeface="Arial" panose="020B0604020202020204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nb-NO" sz="2800"/>
              <a:t>Nominasjonskomité ved val av lek </a:t>
            </a:r>
            <a:r>
              <a:rPr lang="nb-NO" sz="2800" err="1"/>
              <a:t>kyrkjeleg</a:t>
            </a:r>
            <a:r>
              <a:rPr lang="nb-NO" sz="2800"/>
              <a:t> tilsett</a:t>
            </a:r>
            <a:endParaRPr lang="nb-NO" sz="2800">
              <a:cs typeface="Arial" panose="020B0604020202020204"/>
            </a:endParaRPr>
          </a:p>
          <a:p>
            <a:pPr marL="457200" lvl="1" indent="0">
              <a:buNone/>
            </a:pPr>
            <a:r>
              <a:rPr lang="nb-NO" sz="2800"/>
              <a:t>	</a:t>
            </a:r>
            <a:endParaRPr lang="nb-NO" sz="2800">
              <a:cs typeface="Arial"/>
            </a:endParaRPr>
          </a:p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2504839-3F6E-425D-A4AA-48D21A7E6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pPr/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C4DE2FA-7D0F-4F33-9BE8-A3008F8A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dirty="0" smtClean="0"/>
              <a:pPr/>
              <a:t>38</a:t>
            </a:fld>
            <a:endParaRPr lang="nb-NO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5CC8E33E-F867-21E5-37F7-AD248ACAD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" y="4436961"/>
            <a:ext cx="12187255" cy="260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04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A39670-9846-4098-8D2F-05B91BD1E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Nomineringsgrupper kan stille lister </a:t>
            </a:r>
            <a:br>
              <a:rPr lang="en-US"/>
            </a:b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44AC0E-5520-45CB-952A-E81B189AF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b-NO"/>
              <a:t>Andre «parti» </a:t>
            </a:r>
            <a:endParaRPr lang="en-US"/>
          </a:p>
          <a:p>
            <a:r>
              <a:rPr lang="nb-NO"/>
              <a:t>I 2019 var det tre lister i Agder</a:t>
            </a:r>
            <a:r>
              <a:rPr lang="nb-NO">
                <a:solidFill>
                  <a:srgbClr val="000000"/>
                </a:solidFill>
              </a:rPr>
              <a:t> </a:t>
            </a:r>
            <a:r>
              <a:rPr lang="nb-NO"/>
              <a:t>og Telemark</a:t>
            </a:r>
            <a:r>
              <a:rPr lang="nb-NO">
                <a:solidFill>
                  <a:srgbClr val="FF0000"/>
                </a:solidFill>
              </a:rPr>
              <a:t> </a:t>
            </a:r>
            <a:r>
              <a:rPr lang="nb-NO"/>
              <a:t>bispedømme</a:t>
            </a:r>
            <a:endParaRPr lang="nb-NO">
              <a:cs typeface="Arial"/>
            </a:endParaRPr>
          </a:p>
          <a:p>
            <a:r>
              <a:rPr lang="nb-NO"/>
              <a:t>2. januar 2023: Frist for registrering av nomineringsgrupper</a:t>
            </a:r>
            <a:endParaRPr lang="en-US"/>
          </a:p>
          <a:p>
            <a:r>
              <a:rPr lang="nb-NO"/>
              <a:t>Sokneråda kan </a:t>
            </a:r>
            <a:r>
              <a:rPr lang="nb-NO" err="1"/>
              <a:t>kome</a:t>
            </a:r>
            <a:r>
              <a:rPr lang="nb-NO"/>
              <a:t> med forslag til </a:t>
            </a:r>
            <a:r>
              <a:rPr lang="nb-NO" err="1"/>
              <a:t>kandidatar</a:t>
            </a:r>
            <a:r>
              <a:rPr lang="nb-NO"/>
              <a:t> til alle listene i </a:t>
            </a:r>
            <a:r>
              <a:rPr lang="nb-NO" err="1"/>
              <a:t>valet</a:t>
            </a:r>
            <a:endParaRPr lang="nb-NO">
              <a:cs typeface="Arial"/>
            </a:endParaRPr>
          </a:p>
          <a:p>
            <a:pPr lvl="0"/>
            <a:r>
              <a:rPr lang="nb-NO"/>
              <a:t>Frist: 1.februar</a:t>
            </a:r>
            <a:endParaRPr lang="nb-NO">
              <a:cs typeface="Arial"/>
            </a:endParaRPr>
          </a:p>
          <a:p>
            <a:pPr lvl="0"/>
            <a:endParaRPr lang="nb-NO">
              <a:cs typeface="Arial"/>
            </a:endParaRPr>
          </a:p>
          <a:p>
            <a:pPr marL="0" indent="0" algn="ctr">
              <a:buNone/>
            </a:pPr>
            <a:r>
              <a:rPr lang="nb-NO">
                <a:solidFill>
                  <a:srgbClr val="FF0000"/>
                </a:solidFill>
              </a:rPr>
              <a:t> SOKNERÅDA OG UNGDOMSRÅDET KAN FREMME FORSLAG TIL KANDIDAT TIL ALLE LISTENE</a:t>
            </a:r>
            <a:endParaRPr lang="en-US">
              <a:solidFill>
                <a:srgbClr val="FF0000"/>
              </a:solidFill>
            </a:endParaRPr>
          </a:p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74E84F3-E789-42E1-A3BE-DCB20B1C6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CC7CB25-17CE-450E-B096-84DC22E24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3772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0B6DAC-B10C-44C2-B554-717D98268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/>
              <a:t>Tema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BB595AC-82FC-4F99-839F-F7D0E1F9A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Om Kirkevalget</a:t>
            </a:r>
          </a:p>
          <a:p>
            <a:r>
              <a:rPr lang="nb-NO"/>
              <a:t>Nytt ved Kirkevalget </a:t>
            </a:r>
            <a:endParaRPr lang="nb-NO">
              <a:cs typeface="Arial"/>
            </a:endParaRPr>
          </a:p>
          <a:p>
            <a:r>
              <a:rPr lang="nb-NO" b="1"/>
              <a:t>Nominasjon og rekruttering til menighetsrådsvalget</a:t>
            </a:r>
            <a:endParaRPr lang="nb-NO" b="1">
              <a:cs typeface="Arial"/>
            </a:endParaRPr>
          </a:p>
          <a:p>
            <a:r>
              <a:rPr lang="nb-NO"/>
              <a:t>Kommunikasjon</a:t>
            </a:r>
            <a:endParaRPr lang="nb-NO">
              <a:cs typeface="Arial"/>
            </a:endParaRPr>
          </a:p>
          <a:p>
            <a:r>
              <a:rPr lang="nb-NO"/>
              <a:t>Nominasjon og rekruttering til valg til bispedømmeråd og Kirkemøtet</a:t>
            </a:r>
            <a:endParaRPr lang="nb-NO">
              <a:cs typeface="Arial"/>
            </a:endParaRPr>
          </a:p>
          <a:p>
            <a:r>
              <a:rPr lang="nb-NO">
                <a:cs typeface="Arial"/>
              </a:rPr>
              <a:t>Diverse</a:t>
            </a:r>
          </a:p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B871255-7EF3-4134-A2DA-CAE5B85D25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4" r="20637" b="-1"/>
          <a:stretch/>
        </p:blipFill>
        <p:spPr>
          <a:xfrm>
            <a:off x="6275387" y="1385889"/>
            <a:ext cx="5292725" cy="4672011"/>
          </a:xfrm>
          <a:prstGeom prst="rect">
            <a:avLst/>
          </a:prstGeom>
          <a:noFill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C8EA211-E0BE-4C40-9A3E-F514E88E61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2A1B966-6C06-48C8-A457-47DC7A38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9810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88B3B5-5751-4552-87C6-C989C0A1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Nominasjonskomité for val av leke </a:t>
            </a:r>
            <a:r>
              <a:rPr lang="nb-NO" err="1"/>
              <a:t>medlemmar</a:t>
            </a:r>
            <a:r>
              <a:rPr lang="nb-NO"/>
              <a:t> 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E6D31D-A67D-4734-A495-5928F8BE4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b-NO"/>
              <a:t>Nominasjonskomité for val av leke </a:t>
            </a:r>
            <a:r>
              <a:rPr lang="nb-NO" err="1"/>
              <a:t>medlemmar</a:t>
            </a:r>
            <a:r>
              <a:rPr lang="nb-NO"/>
              <a:t> </a:t>
            </a:r>
          </a:p>
          <a:p>
            <a:pPr lvl="1"/>
            <a:r>
              <a:rPr lang="nb-NO"/>
              <a:t>Ni </a:t>
            </a:r>
            <a:r>
              <a:rPr lang="nb-NO" err="1"/>
              <a:t>medlemmar</a:t>
            </a:r>
            <a:r>
              <a:rPr lang="nb-NO"/>
              <a:t>, </a:t>
            </a:r>
            <a:r>
              <a:rPr lang="nb-NO" err="1"/>
              <a:t>ein</a:t>
            </a:r>
            <a:r>
              <a:rPr lang="nb-NO"/>
              <a:t> </a:t>
            </a:r>
            <a:r>
              <a:rPr lang="nb-NO" err="1"/>
              <a:t>frå</a:t>
            </a:r>
            <a:r>
              <a:rPr lang="nb-NO"/>
              <a:t> kvart prosti + ungdomsrådsrepresentant </a:t>
            </a:r>
            <a:endParaRPr lang="nb-NO">
              <a:cs typeface="Arial"/>
            </a:endParaRPr>
          </a:p>
          <a:p>
            <a:r>
              <a:rPr lang="nb-NO"/>
              <a:t>Sokneråda og ungdomsrådet kan fremme </a:t>
            </a:r>
            <a:r>
              <a:rPr lang="nb-NO" err="1"/>
              <a:t>kandidatar</a:t>
            </a:r>
            <a:r>
              <a:rPr lang="nb-NO"/>
              <a:t> til lista.</a:t>
            </a:r>
            <a:endParaRPr lang="nb-NO">
              <a:cs typeface="Arial"/>
            </a:endParaRPr>
          </a:p>
          <a:p>
            <a:pPr lvl="0"/>
            <a:r>
              <a:rPr lang="nb-NO"/>
              <a:t>Nominasjonskomiteen bør tilstrebe bredde i kandidatene sine syn på aktuelle </a:t>
            </a:r>
            <a:r>
              <a:rPr lang="nb-NO" err="1"/>
              <a:t>kyrkjelege</a:t>
            </a:r>
            <a:r>
              <a:rPr lang="nb-NO"/>
              <a:t> spørsmål</a:t>
            </a:r>
            <a:endParaRPr lang="nb-NO">
              <a:cs typeface="Arial"/>
            </a:endParaRPr>
          </a:p>
          <a:p>
            <a:endParaRPr lang="nb-NO"/>
          </a:p>
          <a:p>
            <a:pPr marL="457200" lvl="1" indent="0">
              <a:buNone/>
            </a:pPr>
            <a:r>
              <a:rPr lang="nb-NO"/>
              <a:t>			</a:t>
            </a:r>
            <a:r>
              <a:rPr lang="nb-NO" sz="2800" b="1">
                <a:solidFill>
                  <a:srgbClr val="FF0000"/>
                </a:solidFill>
              </a:rPr>
              <a:t>«Nominasjonskomiteens liste»</a:t>
            </a:r>
            <a:endParaRPr lang="nb-NO" sz="2800" b="1">
              <a:solidFill>
                <a:srgbClr val="FF0000"/>
              </a:solidFill>
              <a:cs typeface="Arial"/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113DD48-CFC3-49E2-9DDD-09B64E7D6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261F289-A474-4D06-9AE8-D98BC08F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1568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8617E3-BA06-4FD1-9A8F-733DF17E2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err="1"/>
              <a:t>Ein</a:t>
            </a:r>
            <a:r>
              <a:rPr lang="nb-NO"/>
              <a:t> god kandidat  til bispedømmerådet... 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D6219C3-CA7B-0AD7-E848-ACA69AD88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77" r="24349"/>
          <a:stretch/>
        </p:blipFill>
        <p:spPr>
          <a:xfrm>
            <a:off x="623888" y="1385889"/>
            <a:ext cx="5292726" cy="4672012"/>
          </a:xfrm>
          <a:prstGeom prst="rect">
            <a:avLst/>
          </a:prstGeo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38BAE4-7EFE-4E3D-81A9-D8662CBB6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Bef>
                <a:spcPts val="500"/>
              </a:spcBef>
              <a:defRPr sz="2400"/>
            </a:pPr>
            <a:r>
              <a:rPr lang="nn-NO" sz="2200"/>
              <a:t>Vil vere med på å forme den demokratiske folkekyrkja. (Neste periode er svært viktig og det er no ein kan påverka)</a:t>
            </a:r>
            <a:endParaRPr lang="en-US" sz="2200"/>
          </a:p>
          <a:p>
            <a:pPr>
              <a:spcBef>
                <a:spcPts val="500"/>
              </a:spcBef>
              <a:defRPr sz="2400"/>
            </a:pPr>
            <a:r>
              <a:rPr lang="nn-NO" sz="2200"/>
              <a:t>Glad i kyrkja og har engasjement</a:t>
            </a:r>
            <a:endParaRPr lang="nn-NO" sz="2200">
              <a:cs typeface="Arial"/>
            </a:endParaRPr>
          </a:p>
          <a:p>
            <a:pPr>
              <a:spcBef>
                <a:spcPts val="500"/>
              </a:spcBef>
              <a:defRPr sz="2400"/>
            </a:pPr>
            <a:r>
              <a:rPr lang="nn-NO" sz="2200"/>
              <a:t>Av alle aldersgrupper og begge kjønn</a:t>
            </a:r>
            <a:endParaRPr lang="nn-NO" sz="2200">
              <a:cs typeface="Arial"/>
            </a:endParaRPr>
          </a:p>
          <a:p>
            <a:pPr>
              <a:spcBef>
                <a:spcPts val="500"/>
              </a:spcBef>
              <a:defRPr sz="2400"/>
            </a:pPr>
            <a:r>
              <a:rPr lang="nn-NO" sz="2200"/>
              <a:t>Engasjert i eigen kyrkjelyd</a:t>
            </a:r>
            <a:endParaRPr lang="nn-NO" sz="2200">
              <a:cs typeface="Arial"/>
            </a:endParaRPr>
          </a:p>
          <a:p>
            <a:pPr>
              <a:spcBef>
                <a:spcPts val="500"/>
              </a:spcBef>
              <a:defRPr sz="2400"/>
            </a:pPr>
            <a:r>
              <a:rPr lang="nn-NO" sz="2200"/>
              <a:t>Erfaring frå arbeid i råd og styre, i eller utanfor kyrkja</a:t>
            </a:r>
            <a:endParaRPr lang="nn-NO" sz="2200">
              <a:cs typeface="Arial"/>
            </a:endParaRPr>
          </a:p>
          <a:p>
            <a:pPr>
              <a:defRPr sz="2400"/>
            </a:pPr>
            <a:r>
              <a:rPr lang="nn-NO" sz="2200"/>
              <a:t>Evne til å tenkja strategi og prioritering</a:t>
            </a:r>
            <a:endParaRPr lang="nn-NO" sz="2200">
              <a:cs typeface="Arial"/>
            </a:endParaRPr>
          </a:p>
          <a:p>
            <a:pPr>
              <a:defRPr sz="2400"/>
            </a:pPr>
            <a:r>
              <a:rPr lang="nn-NO" sz="2200"/>
              <a:t>Samarbeidsevne</a:t>
            </a:r>
            <a:endParaRPr lang="nn-NO" sz="2200">
              <a:cs typeface="Arial"/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F7784-B685-4C8A-A5BE-C94867964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599C51F-F438-43E9-8D67-3760D7427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9463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FA52E8-6DE3-4695-9D98-797F40B09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>
            <a:normAutofit/>
          </a:bodyPr>
          <a:lstStyle/>
          <a:p>
            <a:r>
              <a:rPr lang="nb-NO" sz="3000"/>
              <a:t>Soknerådets sine </a:t>
            </a:r>
            <a:r>
              <a:rPr lang="nb-NO" sz="3000" err="1"/>
              <a:t>oppgåver</a:t>
            </a:r>
            <a:r>
              <a:rPr lang="nb-NO" sz="3000"/>
              <a:t> til </a:t>
            </a:r>
            <a:r>
              <a:rPr lang="nb-NO" sz="3000" err="1"/>
              <a:t>bispedømmerådsvalet</a:t>
            </a:r>
            <a:endParaRPr lang="nb-NO" sz="300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1687191-1E79-1734-BF25-1DE9A4F951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48" r="21039"/>
          <a:stretch/>
        </p:blipFill>
        <p:spPr>
          <a:xfrm>
            <a:off x="6275388" y="10"/>
            <a:ext cx="5916612" cy="6857990"/>
          </a:xfrm>
          <a:prstGeom prst="rect">
            <a:avLst/>
          </a:prstGeo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C6BD5C3-1979-4EF0-9B03-AA032F02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477079" cy="4851399"/>
          </a:xfrm>
        </p:spPr>
        <p:txBody>
          <a:bodyPr vert="horz" lIns="0" tIns="0" rIns="0" bIns="0" rtlCol="0" anchor="t">
            <a:normAutofit fontScale="92500"/>
          </a:bodyPr>
          <a:lstStyle/>
          <a:p>
            <a:pPr marL="342900" indent="-342900">
              <a:buChar char="•"/>
              <a:defRPr sz="2400"/>
            </a:pPr>
            <a:r>
              <a:rPr lang="nn-NO" sz="3200"/>
              <a:t>Foreslå kandidatar til nominasjonskomiteen si liste innan 1. februar.</a:t>
            </a:r>
            <a:endParaRPr lang="en-US" sz="3200">
              <a:cs typeface="Arial"/>
            </a:endParaRPr>
          </a:p>
          <a:p>
            <a:pPr marL="971550" lvl="2" indent="-342900">
              <a:spcBef>
                <a:spcPts val="500"/>
              </a:spcBef>
              <a:buChar char="•"/>
              <a:defRPr sz="2400"/>
            </a:pPr>
            <a:r>
              <a:rPr lang="nn-NO" sz="2400"/>
              <a:t>Brev om dette er sendt ut.</a:t>
            </a:r>
            <a:endParaRPr lang="nn-NO" sz="2400">
              <a:cs typeface="Arial" panose="020B0604020202020204"/>
            </a:endParaRPr>
          </a:p>
          <a:p>
            <a:pPr marL="514350" lvl="1" indent="-342900">
              <a:buChar char="•"/>
              <a:defRPr sz="2400"/>
            </a:pPr>
            <a:r>
              <a:rPr lang="nn-NO" sz="3200">
                <a:cs typeface="Arial"/>
              </a:rPr>
              <a:t>Foreslå kandidatar til nomineringsgruppenes lister.</a:t>
            </a:r>
          </a:p>
          <a:p>
            <a:pPr marL="971550" lvl="2" indent="-342900">
              <a:buChar char="•"/>
              <a:defRPr sz="2400"/>
            </a:pPr>
            <a:r>
              <a:rPr lang="nn-NO" sz="2600">
                <a:ea typeface="+mn-lt"/>
                <a:cs typeface="+mn-lt"/>
              </a:rPr>
              <a:t>Brev om dette er sendt ut.</a:t>
            </a:r>
            <a:endParaRPr lang="nn-NO" sz="2600">
              <a:cs typeface="Arial"/>
            </a:endParaRPr>
          </a:p>
          <a:p>
            <a:pPr marL="342900" indent="-342900">
              <a:buChar char="•"/>
              <a:defRPr sz="2400"/>
            </a:pPr>
            <a:r>
              <a:rPr lang="nn-NO" sz="3400"/>
              <a:t>Vere lokal valadministrasjon for bispedømmerådsvalet.</a:t>
            </a:r>
            <a:endParaRPr lang="nn-NO" sz="3400">
              <a:cs typeface="Arial" panose="020B0604020202020204"/>
            </a:endParaRPr>
          </a:p>
          <a:p>
            <a:pPr marL="457200" lvl="1" indent="0">
              <a:buNone/>
            </a:pPr>
            <a:endParaRPr lang="nn-NO" sz="2000"/>
          </a:p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D3D45B4-E2EF-4C2D-B72A-D5B52B5B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B2F91CF-B81B-4EAC-B415-8F17CBF50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8778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9CBDCD-4FCA-4A67-811E-081282878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cs typeface="Arial"/>
              </a:rPr>
              <a:t>Diverse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803B092-422F-4237-BC64-750E38C30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D2E3BF3-B469-4115-95A9-442771D8F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B007-F089-1E47-A029-515775F38509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513F5C-B6A4-4C80-A14F-5F8B7936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197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2857ADA4-EFD7-20E7-9998-B56F07015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312" y="2101886"/>
            <a:ext cx="5292725" cy="3096243"/>
          </a:xfrm>
          <a:prstGeom prst="rect">
            <a:avLst/>
          </a:prstGeom>
          <a:noFill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05D8753-00F8-44AA-AAAD-26B348F7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15035EC-0019-41A7-972F-175073B2C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44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D915697-C158-440F-876A-20A04C4F5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 anchor="ctr">
            <a:normAutofit/>
          </a:bodyPr>
          <a:lstStyle/>
          <a:p>
            <a:r>
              <a:rPr lang="nb-NO" sz="2700"/>
              <a:t>Felles sokneråd for fleire sokn</a:t>
            </a:r>
            <a:br>
              <a:rPr lang="nb-NO" sz="2700"/>
            </a:br>
            <a:endParaRPr lang="nb-NO" sz="270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5EA4624-FE67-4CFB-AFA4-233AF055C23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Eigne </a:t>
            </a:r>
            <a:r>
              <a:rPr lang="nb-NO" err="1"/>
              <a:t>reglar</a:t>
            </a:r>
            <a:r>
              <a:rPr lang="nb-NO"/>
              <a:t>: «Regler om ordning for felles menighetsråd i samme kommune»</a:t>
            </a:r>
            <a:endParaRPr lang="en-US"/>
          </a:p>
          <a:p>
            <a:r>
              <a:rPr lang="nb-NO"/>
              <a:t>Sak i sokneråda</a:t>
            </a:r>
            <a:endParaRPr lang="nb-NO">
              <a:cs typeface="Arial"/>
            </a:endParaRPr>
          </a:p>
          <a:p>
            <a:r>
              <a:rPr lang="nb-NO"/>
              <a:t>Soknemøta skal uttale seg</a:t>
            </a:r>
            <a:endParaRPr lang="nb-NO">
              <a:cs typeface="Arial"/>
            </a:endParaRPr>
          </a:p>
          <a:p>
            <a:r>
              <a:rPr lang="nb-NO"/>
              <a:t>Frist: Senest 1. mars.2023 for handsaming i bispedømmerådet</a:t>
            </a:r>
            <a:endParaRPr lang="nb-NO">
              <a:cs typeface="Arial"/>
            </a:endParaRPr>
          </a:p>
          <a:p>
            <a:r>
              <a:rPr lang="nb-NO" u="sng"/>
              <a:t>Ta kontakt umiddelbart</a:t>
            </a:r>
            <a:r>
              <a:rPr lang="nb-NO"/>
              <a:t> dersom dette er aktuelt.</a:t>
            </a:r>
            <a:endParaRPr lang="nb-NO">
              <a:cs typeface="Arial"/>
            </a:endParaRPr>
          </a:p>
          <a:p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6652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E4E0F923-63EB-069D-EE2A-9C4DD5AFB2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85" r="23660" b="1"/>
          <a:stretch/>
        </p:blipFill>
        <p:spPr>
          <a:xfrm>
            <a:off x="6476670" y="1227738"/>
            <a:ext cx="5292725" cy="4672011"/>
          </a:xfrm>
          <a:prstGeom prst="rect">
            <a:avLst/>
          </a:prstGeom>
          <a:noFill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CF22BFF-8B61-4BBD-80BC-7E5BDF84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B0BF7F9-439E-4363-8B33-FD81C1B79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45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9C9135C-F0CD-4C69-A859-984F2C348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 anchor="ctr">
            <a:normAutofit/>
          </a:bodyPr>
          <a:lstStyle/>
          <a:p>
            <a:r>
              <a:rPr lang="nb-NO" sz="3000"/>
              <a:t>Endring av talet på medlemmar i soknerådet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DE42387-B5B7-45D5-869C-F5809B70650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b-NO"/>
              <a:t>4, 6, 8 eller 10, og soknepresten</a:t>
            </a:r>
          </a:p>
          <a:p>
            <a:r>
              <a:rPr lang="nb-NO"/>
              <a:t>Endring av </a:t>
            </a:r>
            <a:r>
              <a:rPr lang="nb-NO" err="1"/>
              <a:t>talet</a:t>
            </a:r>
            <a:r>
              <a:rPr lang="nb-NO"/>
              <a:t> på </a:t>
            </a:r>
            <a:r>
              <a:rPr lang="nb-NO" err="1"/>
              <a:t>medlemmar</a:t>
            </a:r>
            <a:r>
              <a:rPr lang="nb-NO"/>
              <a:t> i soknerådet: </a:t>
            </a:r>
            <a:endParaRPr lang="nb-NO">
              <a:cs typeface="Arial"/>
            </a:endParaRPr>
          </a:p>
          <a:p>
            <a:pPr lvl="1"/>
            <a:r>
              <a:rPr lang="nb-NO" sz="2600"/>
              <a:t>Vedtak i soknerådet </a:t>
            </a:r>
            <a:endParaRPr lang="nb-NO" sz="2600">
              <a:cs typeface="Arial"/>
            </a:endParaRPr>
          </a:p>
          <a:p>
            <a:pPr lvl="1"/>
            <a:r>
              <a:rPr lang="nb-NO" sz="2600"/>
              <a:t>Frist: Innen 1. mars</a:t>
            </a:r>
            <a:endParaRPr lang="nb-NO" sz="2600">
              <a:cs typeface="Arial"/>
            </a:endParaRPr>
          </a:p>
          <a:p>
            <a:pPr lvl="1"/>
            <a:endParaRPr lang="nb-NO" sz="2600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358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002929-550B-4BBE-AD5B-00EE84C22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Korleis hugse alle datoar?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5F9FB985-EDAB-4AD6-AB01-8B3B138DD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23319" y="976183"/>
            <a:ext cx="9910119" cy="5461751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9E6E859-1684-4F7A-A705-1D6CA846C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6265F16-0DBC-4C0C-B4EF-0A92DA3DD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46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2323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1F8C06-AE9F-4948-8D14-FAF76C38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/>
              <a:t>Kva er </a:t>
            </a:r>
            <a:r>
              <a:rPr lang="nb-NO" err="1"/>
              <a:t>viktigast</a:t>
            </a:r>
            <a:r>
              <a:rPr lang="nb-NO"/>
              <a:t> </a:t>
            </a:r>
            <a:r>
              <a:rPr lang="nb-NO" err="1"/>
              <a:t>no</a:t>
            </a:r>
            <a:r>
              <a:rPr lang="nb-NO"/>
              <a:t>?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C73C8A6-6F77-4146-972A-42E332441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94544" y="1385889"/>
            <a:ext cx="3832831" cy="4821172"/>
          </a:xfrm>
          <a:prstGeom prst="rect">
            <a:avLst/>
          </a:prstGeo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5A2321-1F20-49DE-A6E5-0A042B8B8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9835" y="1089025"/>
            <a:ext cx="5578278" cy="4968875"/>
          </a:xfrm>
        </p:spPr>
        <p:txBody>
          <a:bodyPr>
            <a:normAutofit/>
          </a:bodyPr>
          <a:lstStyle/>
          <a:p>
            <a:r>
              <a:rPr lang="nb-NO"/>
              <a:t>Etablere nominasjonskomité for </a:t>
            </a:r>
            <a:r>
              <a:rPr lang="nb-NO" err="1"/>
              <a:t>soknerådsvalet</a:t>
            </a:r>
            <a:r>
              <a:rPr lang="nb-NO"/>
              <a:t>.</a:t>
            </a:r>
          </a:p>
          <a:p>
            <a:r>
              <a:rPr lang="nb-NO"/>
              <a:t>Sende inn </a:t>
            </a:r>
            <a:r>
              <a:rPr lang="nb-NO" err="1"/>
              <a:t>namn</a:t>
            </a:r>
            <a:r>
              <a:rPr lang="nb-NO"/>
              <a:t> på aktuelle kandidater til val av bispedømmerådet og </a:t>
            </a:r>
            <a:r>
              <a:rPr lang="nb-NO" err="1"/>
              <a:t>Kyrkjemøtet</a:t>
            </a:r>
            <a:r>
              <a:rPr lang="nb-NO"/>
              <a:t>.</a:t>
            </a:r>
          </a:p>
          <a:p>
            <a:r>
              <a:rPr lang="nb-NO"/>
              <a:t>Vurdere og </a:t>
            </a:r>
            <a:r>
              <a:rPr lang="nb-NO" err="1"/>
              <a:t>søkje</a:t>
            </a:r>
            <a:r>
              <a:rPr lang="nb-NO"/>
              <a:t> om organisatoriske </a:t>
            </a:r>
            <a:r>
              <a:rPr lang="nb-NO" err="1"/>
              <a:t>endringar</a:t>
            </a:r>
            <a:r>
              <a:rPr lang="nb-NO"/>
              <a:t> i soknet.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D541AE7-741A-4B67-8EC2-247E305DF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F5D2FA1-0396-44A4-9273-D8194040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172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098729F-3C63-4CB6-ACDD-EF578667B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D9F05C2-EDF9-4ED6-84EA-0B9E1D6CF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48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5FA0805-CCB4-455B-B53A-3198E1957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 anchor="ctr">
            <a:normAutofit/>
          </a:bodyPr>
          <a:lstStyle/>
          <a:p>
            <a:r>
              <a:rPr lang="nb-NO" sz="2700"/>
              <a:t>Kva kan bispedømmekontoret bidra med?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3D97907-4127-41F4-B3B0-BC7C1D08E4C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b-NO" err="1"/>
              <a:t>Teamsmøte</a:t>
            </a:r>
            <a:r>
              <a:rPr lang="nb-NO"/>
              <a:t> for administrativt </a:t>
            </a:r>
            <a:r>
              <a:rPr lang="nb-NO" err="1"/>
              <a:t>valpersonell</a:t>
            </a:r>
            <a:endParaRPr lang="nb-NO">
              <a:cs typeface="Arial"/>
            </a:endParaRPr>
          </a:p>
          <a:p>
            <a:r>
              <a:rPr lang="nb-NO" err="1"/>
              <a:t>Valrådgjevar</a:t>
            </a:r>
            <a:endParaRPr lang="nb-NO"/>
          </a:p>
          <a:p>
            <a:r>
              <a:rPr lang="nb-NO"/>
              <a:t>Svar på spørsmål</a:t>
            </a:r>
          </a:p>
          <a:p>
            <a:r>
              <a:rPr lang="nb-NO">
                <a:cs typeface="Arial"/>
                <a:hlinkClick r:id="rId3"/>
              </a:rPr>
              <a:t>Agder og telemark bispedømme</a:t>
            </a:r>
            <a:endParaRPr lang="nb-NO">
              <a:cs typeface="Arial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96E3DAA-3E6F-2AC5-6CFF-F1021E5D8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825" y="544547"/>
            <a:ext cx="1674827" cy="168268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1BA9B094-D9F8-1EE2-9C10-520159A9A741}"/>
              </a:ext>
            </a:extLst>
          </p:cNvPr>
          <p:cNvSpPr txBox="1"/>
          <p:nvPr/>
        </p:nvSpPr>
        <p:spPr>
          <a:xfrm>
            <a:off x="8134152" y="2236330"/>
            <a:ext cx="264736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600">
                <a:solidFill>
                  <a:schemeClr val="bg1"/>
                </a:solidFill>
                <a:cs typeface="Arial"/>
              </a:rPr>
              <a:t>Ivar Sandnes</a:t>
            </a:r>
          </a:p>
          <a:p>
            <a:r>
              <a:rPr lang="nb-NO" sz="1600">
                <a:solidFill>
                  <a:schemeClr val="bg1"/>
                </a:solidFill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is955@kirken.no</a:t>
            </a:r>
            <a:endParaRPr lang="nb-NO" sz="1600">
              <a:solidFill>
                <a:schemeClr val="bg1"/>
              </a:solidFill>
              <a:cs typeface="Arial"/>
            </a:endParaRPr>
          </a:p>
          <a:p>
            <a:r>
              <a:rPr lang="nb-NO" sz="1600">
                <a:solidFill>
                  <a:schemeClr val="bg1"/>
                </a:solidFill>
                <a:cs typeface="Arial"/>
              </a:rPr>
              <a:t>98 45 77 36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CCC37BD-9792-6C4D-6B85-093372B4A4C0}"/>
              </a:ext>
            </a:extLst>
          </p:cNvPr>
          <p:cNvSpPr txBox="1"/>
          <p:nvPr/>
        </p:nvSpPr>
        <p:spPr>
          <a:xfrm>
            <a:off x="8263524" y="5053618"/>
            <a:ext cx="198748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600">
                <a:solidFill>
                  <a:srgbClr val="FFFFFF"/>
                </a:solidFill>
                <a:cs typeface="Arial"/>
              </a:rPr>
              <a:t>Tore Gullaksen</a:t>
            </a:r>
          </a:p>
          <a:p>
            <a:r>
              <a:rPr lang="nb-NO" sz="1600">
                <a:solidFill>
                  <a:srgbClr val="FFFFFF"/>
                </a:solidFill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tg489@kirken.no</a:t>
            </a:r>
          </a:p>
          <a:p>
            <a:r>
              <a:rPr lang="nb-NO" sz="1600">
                <a:solidFill>
                  <a:srgbClr val="FFFFFF"/>
                </a:solidFill>
                <a:cs typeface="Arial"/>
              </a:rPr>
              <a:t>90 97 46 10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BA8F6361-DBD7-9E2D-F498-EB50F4663221}"/>
              </a:ext>
            </a:extLst>
          </p:cNvPr>
          <p:cNvSpPr txBox="1"/>
          <p:nvPr/>
        </p:nvSpPr>
        <p:spPr>
          <a:xfrm>
            <a:off x="8853339" y="3864989"/>
            <a:ext cx="180975" cy="361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AE9DFDB4-D3E9-8B8F-D3D6-35C588F55406}"/>
              </a:ext>
            </a:extLst>
          </p:cNvPr>
          <p:cNvSpPr txBox="1"/>
          <p:nvPr/>
        </p:nvSpPr>
        <p:spPr>
          <a:xfrm>
            <a:off x="8774783" y="3817855"/>
            <a:ext cx="180975" cy="361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b-NO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4B204A4-2816-8632-B6BE-48BB0A743450}"/>
              </a:ext>
            </a:extLst>
          </p:cNvPr>
          <p:cNvSpPr txBox="1"/>
          <p:nvPr/>
        </p:nvSpPr>
        <p:spPr>
          <a:xfrm>
            <a:off x="8939752" y="4069237"/>
            <a:ext cx="180975" cy="361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b-NO"/>
          </a:p>
        </p:txBody>
      </p:sp>
      <p:pic>
        <p:nvPicPr>
          <p:cNvPr id="13" name="Bilde 13">
            <a:extLst>
              <a:ext uri="{FF2B5EF4-FFF2-40B4-BE49-F238E27FC236}">
                <a16:creationId xmlns:a16="http://schemas.microsoft.com/office/drawing/2014/main" id="{28EE21EF-AAB3-5628-E490-CDC9D3A31A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3524" y="3424875"/>
            <a:ext cx="1604128" cy="160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4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9CBDCD-4FCA-4A67-811E-081282878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LUKKE TIL MED VALARBEIDET OG</a:t>
            </a:r>
            <a:br>
              <a:rPr lang="nb-NO">
                <a:cs typeface="Arial"/>
              </a:rPr>
            </a:br>
            <a:r>
              <a:rPr lang="nb-NO"/>
              <a:t>GODT KYRKJEVAL !</a:t>
            </a:r>
            <a:endParaRPr lang="nb-NO">
              <a:cs typeface="Arial"/>
            </a:endParaRP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803B092-422F-4237-BC64-750E38C30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D2E3BF3-B469-4115-95A9-442771D8F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B007-F089-1E47-A029-515775F38509}" type="datetime1">
              <a:rPr lang="nb-NO" smtClean="0"/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513F5C-B6A4-4C80-A14F-5F8B7936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8007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537D8A-E402-48BE-B4AD-0E277AFDA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/>
              <a:t>Hvorfor er kirkevalg viktig?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BB0E7F-2712-4C3C-A4AD-28FAEC8931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 vert="horz" lIns="0" tIns="0" rIns="0" bIns="0" rtlCol="0">
            <a:normAutofit/>
          </a:bodyPr>
          <a:lstStyle/>
          <a:p>
            <a:r>
              <a:rPr lang="nb-NO"/>
              <a:t>Ved kirkevalget har alle kirkens medlemmer mulighet til å være med å bestemme og påvirke kirkens fremtid.</a:t>
            </a:r>
          </a:p>
          <a:p>
            <a:r>
              <a:rPr lang="nb-NO"/>
              <a:t>De folkevalgte er med og bestemmer hva lokalkirken skal bruke tid og krefter på.</a:t>
            </a:r>
          </a:p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B759B00-FF1A-461A-B684-9DEBF22064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18" r="8663" b="-1"/>
          <a:stretch/>
        </p:blipFill>
        <p:spPr>
          <a:xfrm>
            <a:off x="6275387" y="1385889"/>
            <a:ext cx="5292725" cy="4672011"/>
          </a:xfrm>
          <a:prstGeom prst="rect">
            <a:avLst/>
          </a:prstGeom>
          <a:noFill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130925B-52E5-4389-B441-66260978FC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8B3CC39-08E7-42A8-9D47-24F35B0A2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7686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7123279F-61F7-4850-A430-F22FAF12B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0650" y="273224"/>
            <a:ext cx="11950700" cy="5945474"/>
          </a:xfrm>
          <a:solidFill>
            <a:schemeClr val="bg1"/>
          </a:solidFill>
        </p:spPr>
      </p:pic>
      <p:sp>
        <p:nvSpPr>
          <p:cNvPr id="4" name="Plassholder for dato 3" hidden="1">
            <a:extLst>
              <a:ext uri="{FF2B5EF4-FFF2-40B4-BE49-F238E27FC236}">
                <a16:creationId xmlns:a16="http://schemas.microsoft.com/office/drawing/2014/main" id="{249D31EF-4C7B-4F2A-9AFB-1A8C99416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10.01.2023</a:t>
            </a:fld>
            <a:endParaRPr lang="nb-NO"/>
          </a:p>
        </p:txBody>
      </p:sp>
      <p:sp>
        <p:nvSpPr>
          <p:cNvPr id="5" name="Plassholder for lysbildenummer 4" hidden="1">
            <a:extLst>
              <a:ext uri="{FF2B5EF4-FFF2-40B4-BE49-F238E27FC236}">
                <a16:creationId xmlns:a16="http://schemas.microsoft.com/office/drawing/2014/main" id="{1391A071-B51E-4F89-886B-87811CC12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6</a:t>
            </a:fld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5A0C57DB-A866-85DA-73EA-17D0A4C6D42C}"/>
              </a:ext>
            </a:extLst>
          </p:cNvPr>
          <p:cNvSpPr txBox="1"/>
          <p:nvPr/>
        </p:nvSpPr>
        <p:spPr>
          <a:xfrm>
            <a:off x="9898144" y="1688968"/>
            <a:ext cx="1963917" cy="183037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924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C6E4BD-F456-426D-92BB-AE5BA2C5B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/>
              <a:t>Regler og rutiner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FCE99E5-3154-4FA3-B5DB-D6C6FE39CD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1499" y="1457451"/>
            <a:ext cx="4558554" cy="4672012"/>
          </a:xfrm>
        </p:spPr>
        <p:txBody>
          <a:bodyPr>
            <a:normAutofit/>
          </a:bodyPr>
          <a:lstStyle/>
          <a:p>
            <a:r>
              <a:rPr lang="nb-NO"/>
              <a:t>Regler for valg av menighetsråd, bispedømmeråd og Kirkemøtet (kirkevalgreglene)</a:t>
            </a:r>
          </a:p>
          <a:p>
            <a:r>
              <a:rPr lang="nb-NO"/>
              <a:t>Valghåndbøker på</a:t>
            </a:r>
          </a:p>
          <a:p>
            <a:pPr marL="0" indent="0">
              <a:buNone/>
            </a:pPr>
            <a:r>
              <a:rPr lang="nb-NO">
                <a:hlinkClick r:id="rId3"/>
              </a:rPr>
              <a:t>ressursbanken.kirken.no</a:t>
            </a:r>
            <a:endParaRPr lang="nb-NO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B07D1349-23CB-4AF6-92E5-3DD1DEB8A6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05329" y="1457451"/>
            <a:ext cx="5292725" cy="3757895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C1F291-63B3-4D39-9EF8-13228D56B3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10.01.2023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80C77D9-764A-4509-AC4F-E95377480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1297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26A18D18-8F66-4149-9DA3-A27ED000E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1275661" y="68263"/>
            <a:ext cx="9640678" cy="6218237"/>
          </a:xfrm>
          <a:noFill/>
        </p:spPr>
      </p:pic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4932B74C-0EC9-4D7F-A360-5CB688813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34EB633-2054-B64D-8402-970C3237C093}" type="datetime1">
              <a:rPr lang="nb-NO" smtClean="0"/>
              <a:pPr>
                <a:spcAft>
                  <a:spcPts val="600"/>
                </a:spcAft>
              </a:pPr>
              <a:t>10.01.2023</a:t>
            </a:fld>
            <a:endParaRPr lang="nb-NO"/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4387C3E7-82AB-4B0E-9CA1-2EF583C69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141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A4AC55-C3A2-411F-94AF-10FC058E9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Valgorganer og begreper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BB191A7-CD66-4919-A3D1-2FEC1B5A3E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10942301" cy="4672012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b-NO" sz="2400" b="1" u="sng"/>
              <a:t>Valgorganer</a:t>
            </a:r>
            <a:endParaRPr lang="nb-NO" sz="2400" b="1" u="sng">
              <a:cs typeface="Arial"/>
            </a:endParaRPr>
          </a:p>
          <a:p>
            <a:r>
              <a:rPr lang="nb-NO" sz="2400" b="1"/>
              <a:t>Valgstyre = </a:t>
            </a:r>
            <a:r>
              <a:rPr lang="nb-NO" sz="2400"/>
              <a:t>Menighetsrådet utgjør valgstyret</a:t>
            </a:r>
            <a:endParaRPr lang="nb-NO" sz="2400">
              <a:cs typeface="Arial"/>
            </a:endParaRPr>
          </a:p>
          <a:p>
            <a:r>
              <a:rPr lang="nb-NO" sz="2400" b="1"/>
              <a:t>Stemmestyre = </a:t>
            </a:r>
            <a:r>
              <a:rPr lang="nb-NO" sz="2400"/>
              <a:t> Administrerer stemmegivningen på hvert sted. </a:t>
            </a:r>
            <a:endParaRPr lang="nb-NO" sz="2400">
              <a:cs typeface="Arial"/>
            </a:endParaRPr>
          </a:p>
          <a:p>
            <a:r>
              <a:rPr lang="nb-NO" sz="2400" b="1"/>
              <a:t>Valgfunksjonær = </a:t>
            </a:r>
            <a:r>
              <a:rPr lang="nb-NO" sz="2400"/>
              <a:t>personer som har en oppgave i valglokalet eller oppgaver knyttet til gjennomføringen av valget.</a:t>
            </a:r>
            <a:endParaRPr lang="nb-NO" sz="2400">
              <a:cs typeface="Arial"/>
            </a:endParaRPr>
          </a:p>
          <a:p>
            <a:r>
              <a:rPr lang="nb-NO" sz="2400" b="1"/>
              <a:t>Valgråd = </a:t>
            </a:r>
            <a:r>
              <a:rPr lang="nb-NO" sz="2400"/>
              <a:t>Oppnevnes av bispedømmerådet, ansvar for valg av bispedømmeråd og Kirkemøtet</a:t>
            </a:r>
            <a:endParaRPr lang="nb-NO" sz="2400">
              <a:cs typeface="Arial"/>
            </a:endParaRPr>
          </a:p>
          <a:p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C2A8476-8106-4137-AFD4-AE129C88C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10.01.2023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CF471E2-891E-4619-8C7B-A2B90DE8A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3782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n norske kirke_ppt mal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sjon2" id="{57B219EC-7D61-43A1-9E15-483FFB1AA736}" vid="{8E0518F1-9507-4816-96CB-B2EB7DC23900}"/>
    </a:ext>
  </a:extLst>
</a:theme>
</file>

<file path=ppt/theme/theme2.xml><?xml version="1.0" encoding="utf-8"?>
<a:theme xmlns:a="http://schemas.openxmlformats.org/drawingml/2006/main" name="Office-tema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78bcee3-414f-456f-a184-949f3563fe43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4BB9B3028AA0C468470191A528FB857" ma:contentTypeVersion="4" ma:contentTypeDescription="Opprett et nytt dokument." ma:contentTypeScope="" ma:versionID="59b12854307874b5776e917c92e391c7">
  <xsd:schema xmlns:xsd="http://www.w3.org/2001/XMLSchema" xmlns:xs="http://www.w3.org/2001/XMLSchema" xmlns:p="http://schemas.microsoft.com/office/2006/metadata/properties" xmlns:ns2="342e643f-489b-4f5e-a774-9ed8b9d2d49f" xmlns:ns3="b78bcee3-414f-456f-a184-949f3563fe43" targetNamespace="http://schemas.microsoft.com/office/2006/metadata/properties" ma:root="true" ma:fieldsID="8daeff5316860b3023fd23fd3c204a69" ns2:_="" ns3:_="">
    <xsd:import namespace="342e643f-489b-4f5e-a774-9ed8b9d2d49f"/>
    <xsd:import namespace="b78bcee3-414f-456f-a184-949f3563fe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2e643f-489b-4f5e-a774-9ed8b9d2d4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8bcee3-414f-456f-a184-949f3563fe4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A3BC2E-2AAD-4C90-A39E-E3B5295A3326}">
  <ds:schemaRefs>
    <ds:schemaRef ds:uri="32946dd1-e5f8-475a-968c-85e3847873f6"/>
    <ds:schemaRef ds:uri="839a45f2-dc30-45af-b3c3-de9ae91fb091"/>
    <ds:schemaRef ds:uri="b78bcee3-414f-456f-a184-949f3563fe4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E442171-AC78-45CF-8DA6-6195DC414AEB}">
  <ds:schemaRefs>
    <ds:schemaRef ds:uri="342e643f-489b-4f5e-a774-9ed8b9d2d49f"/>
    <ds:schemaRef ds:uri="b78bcee3-414f-456f-a184-949f3563fe4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8896BDE-DF01-4732-99DD-96911A2EB7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Dnk_powerpointMAL_16x9_bokmål</Template>
  <Application>Microsoft Office PowerPoint</Application>
  <PresentationFormat>Widescreen</PresentationFormat>
  <Slides>49</Slides>
  <Notes>48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Den norske kirke_ppt mal</vt:lpstr>
      <vt:lpstr>Kurs i lokal valggjennomføring  Agder og Telemark</vt:lpstr>
      <vt:lpstr>Valgfilm fra Asker kirkelige fellesråd</vt:lpstr>
      <vt:lpstr>Den norske kirke er en demokratisk folkekirke </vt:lpstr>
      <vt:lpstr>Tema </vt:lpstr>
      <vt:lpstr>Hvorfor er kirkevalg viktig? </vt:lpstr>
      <vt:lpstr>PowerPoint Presentation</vt:lpstr>
      <vt:lpstr>Regler og rutiner </vt:lpstr>
      <vt:lpstr>PowerPoint Presentation</vt:lpstr>
      <vt:lpstr>Valgorganer og begreper</vt:lpstr>
      <vt:lpstr>Valgorganer og begreper</vt:lpstr>
      <vt:lpstr>Nytt ved dette valget</vt:lpstr>
      <vt:lpstr>Forhåndsstemming</vt:lpstr>
      <vt:lpstr>Forhåndsstemming</vt:lpstr>
      <vt:lpstr>Supplerende nominasjon</vt:lpstr>
      <vt:lpstr>Nye frister ( felles for alle valg)</vt:lpstr>
      <vt:lpstr>Menighetsrådsvalg og nominasjon</vt:lpstr>
      <vt:lpstr>Hvem skal velges til menighetsrådet</vt:lpstr>
      <vt:lpstr>Nominasjonskomite til menighetsrådvalg</vt:lpstr>
      <vt:lpstr>Mål for nominasjonsarbeidet </vt:lpstr>
      <vt:lpstr>Finne aktuelle kandidater - hvem er valgbare? </vt:lpstr>
      <vt:lpstr>PowerPoint Presentation</vt:lpstr>
      <vt:lpstr>Nominasjon menighetsråd</vt:lpstr>
      <vt:lpstr>Viktigste krav til listeforslag fra nominasjonskomiteen </vt:lpstr>
      <vt:lpstr>Kommunikasjon om kirkevalget</vt:lpstr>
      <vt:lpstr>Målsettinger for kirkevalgkommunikasjon</vt:lpstr>
      <vt:lpstr>Kommunikasjonshjelp i nominasjonsfasen</vt:lpstr>
      <vt:lpstr>Nasjonale kampanjer som kommer:</vt:lpstr>
      <vt:lpstr>Lag en kommunikasjonsplan</vt:lpstr>
      <vt:lpstr>Snakk om valget!</vt:lpstr>
      <vt:lpstr>PowerPoint Presentation</vt:lpstr>
      <vt:lpstr>Bruk Ressursbanken!</vt:lpstr>
      <vt:lpstr>Bispedømmerådsvalet</vt:lpstr>
      <vt:lpstr>Bispedømmerådsvalet</vt:lpstr>
      <vt:lpstr>Kven sit i bispedømmerådet?</vt:lpstr>
      <vt:lpstr>Kva gjer bispedømmerådet?</vt:lpstr>
      <vt:lpstr>Kyrkjemøtet</vt:lpstr>
      <vt:lpstr>Kva gjer Kyrkjemøtet ?</vt:lpstr>
      <vt:lpstr>Nominasjonskomitear til bispedømmerådsvalet</vt:lpstr>
      <vt:lpstr>Nomineringsgrupper kan stille lister  </vt:lpstr>
      <vt:lpstr>Nominasjonskomité for val av leke medlemmar </vt:lpstr>
      <vt:lpstr>Ein god kandidat  til bispedømmerådet... </vt:lpstr>
      <vt:lpstr>Soknerådets sine oppgåver til bispedømmerådsvalet</vt:lpstr>
      <vt:lpstr>Diverse</vt:lpstr>
      <vt:lpstr>Felles sokneråd for fleire sokn </vt:lpstr>
      <vt:lpstr>Endring av talet på medlemmar i soknerådet</vt:lpstr>
      <vt:lpstr>Korleis hugse alle datoar?</vt:lpstr>
      <vt:lpstr>Kva er viktigast no?</vt:lpstr>
      <vt:lpstr>Kva kan bispedømmekontoret bidra med?</vt:lpstr>
      <vt:lpstr>LUKKE TIL MED VALARBEIDET OG GODT KYRKJEVAL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Margreta Vik Stokke</dc:creator>
  <cp:revision>1</cp:revision>
  <cp:lastPrinted>2022-11-30T12:35:31Z</cp:lastPrinted>
  <dcterms:created xsi:type="dcterms:W3CDTF">2022-11-18T14:06:13Z</dcterms:created>
  <dcterms:modified xsi:type="dcterms:W3CDTF">2023-01-10T14:00:15Z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0x01010054BB9B3028AA0C468470191A528FB857</vt:lpwstr>
  </property>
  <property fmtid="{D5CDD505-2E9C-101B-9397-08002B2CF9AE}" pid="3" name="MediaServiceImageTags">
    <vt:lpwstr/>
  </property>
  <property fmtid="{D5CDD505-2E9C-101B-9397-08002B2CF9AE}" pid="4" name="Order">
    <vt:lpwstr>11238100.0000000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